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7" r:id="rId5"/>
  </p:sldMasterIdLst>
  <p:notesMasterIdLst>
    <p:notesMasterId r:id="rId15"/>
  </p:notesMasterIdLst>
  <p:sldIdLst>
    <p:sldId id="258" r:id="rId6"/>
    <p:sldId id="275" r:id="rId7"/>
    <p:sldId id="260" r:id="rId8"/>
    <p:sldId id="262" r:id="rId9"/>
    <p:sldId id="276" r:id="rId10"/>
    <p:sldId id="266" r:id="rId11"/>
    <p:sldId id="261" r:id="rId12"/>
    <p:sldId id="268" r:id="rId13"/>
    <p:sldId id="274" r:id="rId14"/>
  </p:sldIdLst>
  <p:sldSz cx="9296400" cy="7002463"/>
  <p:notesSz cx="6797675" cy="9926638"/>
  <p:defaultTextStyle>
    <a:defPPr>
      <a:defRPr lang="en-US"/>
    </a:defPPr>
    <a:lvl1pPr marL="0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17B4A8-3213-4A98-89D0-C73C8EED60C0}" v="3" dt="2022-09-15T15:25:46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62" y="141"/>
      </p:cViewPr>
      <p:guideLst>
        <p:guide orient="horz" pos="2206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pson, Victoria: WCC" userId="53d97726-a57f-41ac-9726-fb7536d6119f" providerId="ADAL" clId="{E117B4A8-3213-4A98-89D0-C73C8EED60C0}"/>
    <pc:docChg chg="undo custSel modSld sldOrd">
      <pc:chgData name="Simpson, Victoria: WCC" userId="53d97726-a57f-41ac-9726-fb7536d6119f" providerId="ADAL" clId="{E117B4A8-3213-4A98-89D0-C73C8EED60C0}" dt="2022-09-15T15:33:37.084" v="1812" actId="255"/>
      <pc:docMkLst>
        <pc:docMk/>
      </pc:docMkLst>
      <pc:sldChg chg="modSp mod">
        <pc:chgData name="Simpson, Victoria: WCC" userId="53d97726-a57f-41ac-9726-fb7536d6119f" providerId="ADAL" clId="{E117B4A8-3213-4A98-89D0-C73C8EED60C0}" dt="2022-09-15T13:30:01.477" v="49" actId="6549"/>
        <pc:sldMkLst>
          <pc:docMk/>
          <pc:sldMk cId="2682209861" sldId="258"/>
        </pc:sldMkLst>
        <pc:spChg chg="mod">
          <ac:chgData name="Simpson, Victoria: WCC" userId="53d97726-a57f-41ac-9726-fb7536d6119f" providerId="ADAL" clId="{E117B4A8-3213-4A98-89D0-C73C8EED60C0}" dt="2022-09-15T13:19:55.206" v="40" actId="20577"/>
          <ac:spMkLst>
            <pc:docMk/>
            <pc:sldMk cId="2682209861" sldId="258"/>
            <ac:spMk id="2" creationId="{00000000-0000-0000-0000-000000000000}"/>
          </ac:spMkLst>
        </pc:spChg>
        <pc:spChg chg="mod">
          <ac:chgData name="Simpson, Victoria: WCC" userId="53d97726-a57f-41ac-9726-fb7536d6119f" providerId="ADAL" clId="{E117B4A8-3213-4A98-89D0-C73C8EED60C0}" dt="2022-09-15T13:30:01.477" v="49" actId="6549"/>
          <ac:spMkLst>
            <pc:docMk/>
            <pc:sldMk cId="2682209861" sldId="258"/>
            <ac:spMk id="3" creationId="{00000000-0000-0000-0000-000000000000}"/>
          </ac:spMkLst>
        </pc:spChg>
      </pc:sldChg>
      <pc:sldChg chg="modSp mod">
        <pc:chgData name="Simpson, Victoria: WCC" userId="53d97726-a57f-41ac-9726-fb7536d6119f" providerId="ADAL" clId="{E117B4A8-3213-4A98-89D0-C73C8EED60C0}" dt="2022-09-15T15:10:57.919" v="273" actId="20577"/>
        <pc:sldMkLst>
          <pc:docMk/>
          <pc:sldMk cId="1231868998" sldId="260"/>
        </pc:sldMkLst>
        <pc:spChg chg="mod">
          <ac:chgData name="Simpson, Victoria: WCC" userId="53d97726-a57f-41ac-9726-fb7536d6119f" providerId="ADAL" clId="{E117B4A8-3213-4A98-89D0-C73C8EED60C0}" dt="2022-09-15T13:31:39.220" v="86" actId="20577"/>
          <ac:spMkLst>
            <pc:docMk/>
            <pc:sldMk cId="1231868998" sldId="260"/>
            <ac:spMk id="2" creationId="{8C8FA1E8-0DC0-49D1-89ED-4218A0185A81}"/>
          </ac:spMkLst>
        </pc:spChg>
        <pc:spChg chg="mod">
          <ac:chgData name="Simpson, Victoria: WCC" userId="53d97726-a57f-41ac-9726-fb7536d6119f" providerId="ADAL" clId="{E117B4A8-3213-4A98-89D0-C73C8EED60C0}" dt="2022-09-15T13:34:04.931" v="175" actId="6549"/>
          <ac:spMkLst>
            <pc:docMk/>
            <pc:sldMk cId="1231868998" sldId="260"/>
            <ac:spMk id="6" creationId="{D55CACB8-67FE-426C-BE8C-2FE611052B9D}"/>
          </ac:spMkLst>
        </pc:spChg>
        <pc:spChg chg="mod">
          <ac:chgData name="Simpson, Victoria: WCC" userId="53d97726-a57f-41ac-9726-fb7536d6119f" providerId="ADAL" clId="{E117B4A8-3213-4A98-89D0-C73C8EED60C0}" dt="2022-09-15T15:10:57.919" v="273" actId="20577"/>
          <ac:spMkLst>
            <pc:docMk/>
            <pc:sldMk cId="1231868998" sldId="260"/>
            <ac:spMk id="7" creationId="{E398C1CF-79D4-48C2-980B-92529892A036}"/>
          </ac:spMkLst>
        </pc:spChg>
        <pc:spChg chg="mod">
          <ac:chgData name="Simpson, Victoria: WCC" userId="53d97726-a57f-41ac-9726-fb7536d6119f" providerId="ADAL" clId="{E117B4A8-3213-4A98-89D0-C73C8EED60C0}" dt="2022-09-15T13:32:36.296" v="131"/>
          <ac:spMkLst>
            <pc:docMk/>
            <pc:sldMk cId="1231868998" sldId="260"/>
            <ac:spMk id="8" creationId="{40C1AEF6-B206-4412-BE02-DC0CB7A02E7B}"/>
          </ac:spMkLst>
        </pc:spChg>
      </pc:sldChg>
      <pc:sldChg chg="addSp delSp modSp mod ord">
        <pc:chgData name="Simpson, Victoria: WCC" userId="53d97726-a57f-41ac-9726-fb7536d6119f" providerId="ADAL" clId="{E117B4A8-3213-4A98-89D0-C73C8EED60C0}" dt="2022-09-15T15:33:37.084" v="1812" actId="255"/>
        <pc:sldMkLst>
          <pc:docMk/>
          <pc:sldMk cId="37607190" sldId="261"/>
        </pc:sldMkLst>
        <pc:spChg chg="mod">
          <ac:chgData name="Simpson, Victoria: WCC" userId="53d97726-a57f-41ac-9726-fb7536d6119f" providerId="ADAL" clId="{E117B4A8-3213-4A98-89D0-C73C8EED60C0}" dt="2022-09-15T13:34:49.944" v="206" actId="20577"/>
          <ac:spMkLst>
            <pc:docMk/>
            <pc:sldMk cId="37607190" sldId="261"/>
            <ac:spMk id="2" creationId="{8C8FA1E8-0DC0-49D1-89ED-4218A0185A81}"/>
          </ac:spMkLst>
        </pc:spChg>
        <pc:spChg chg="add mod">
          <ac:chgData name="Simpson, Victoria: WCC" userId="53d97726-a57f-41ac-9726-fb7536d6119f" providerId="ADAL" clId="{E117B4A8-3213-4A98-89D0-C73C8EED60C0}" dt="2022-09-15T15:33:37.084" v="1812" actId="255"/>
          <ac:spMkLst>
            <pc:docMk/>
            <pc:sldMk cId="37607190" sldId="261"/>
            <ac:spMk id="3" creationId="{29753AE5-D19B-BFB3-49DD-FBAD4A45968B}"/>
          </ac:spMkLst>
        </pc:spChg>
        <pc:spChg chg="mod">
          <ac:chgData name="Simpson, Victoria: WCC" userId="53d97726-a57f-41ac-9726-fb7536d6119f" providerId="ADAL" clId="{E117B4A8-3213-4A98-89D0-C73C8EED60C0}" dt="2022-09-15T13:33:51.317" v="163" actId="20577"/>
          <ac:spMkLst>
            <pc:docMk/>
            <pc:sldMk cId="37607190" sldId="261"/>
            <ac:spMk id="4" creationId="{8F871056-2C38-441D-B670-B4B265C00DA3}"/>
          </ac:spMkLst>
        </pc:spChg>
        <pc:spChg chg="mod">
          <ac:chgData name="Simpson, Victoria: WCC" userId="53d97726-a57f-41ac-9726-fb7536d6119f" providerId="ADAL" clId="{E117B4A8-3213-4A98-89D0-C73C8EED60C0}" dt="2022-09-15T13:32:52.972" v="135"/>
          <ac:spMkLst>
            <pc:docMk/>
            <pc:sldMk cId="37607190" sldId="261"/>
            <ac:spMk id="5" creationId="{75DFF18A-CC29-4B6F-A352-167B02DBA4FC}"/>
          </ac:spMkLst>
        </pc:spChg>
        <pc:picChg chg="del mod">
          <ac:chgData name="Simpson, Victoria: WCC" userId="53d97726-a57f-41ac-9726-fb7536d6119f" providerId="ADAL" clId="{E117B4A8-3213-4A98-89D0-C73C8EED60C0}" dt="2022-09-15T13:34:58.761" v="208" actId="478"/>
          <ac:picMkLst>
            <pc:docMk/>
            <pc:sldMk cId="37607190" sldId="261"/>
            <ac:picMk id="6" creationId="{B8CEE1E7-0CD5-4F81-F0B2-6EBDEFB862A6}"/>
          </ac:picMkLst>
        </pc:picChg>
      </pc:sldChg>
      <pc:sldChg chg="modSp mod">
        <pc:chgData name="Simpson, Victoria: WCC" userId="53d97726-a57f-41ac-9726-fb7536d6119f" providerId="ADAL" clId="{E117B4A8-3213-4A98-89D0-C73C8EED60C0}" dt="2022-09-15T15:15:07.631" v="334" actId="20577"/>
        <pc:sldMkLst>
          <pc:docMk/>
          <pc:sldMk cId="2004879935" sldId="262"/>
        </pc:sldMkLst>
        <pc:spChg chg="mod">
          <ac:chgData name="Simpson, Victoria: WCC" userId="53d97726-a57f-41ac-9726-fb7536d6119f" providerId="ADAL" clId="{E117B4A8-3213-4A98-89D0-C73C8EED60C0}" dt="2022-09-15T13:33:55.630" v="167" actId="6549"/>
          <ac:spMkLst>
            <pc:docMk/>
            <pc:sldMk cId="2004879935" sldId="262"/>
            <ac:spMk id="6" creationId="{D4055C16-973F-44EB-A494-DDBDE88CEB6E}"/>
          </ac:spMkLst>
        </pc:spChg>
        <pc:spChg chg="mod">
          <ac:chgData name="Simpson, Victoria: WCC" userId="53d97726-a57f-41ac-9726-fb7536d6119f" providerId="ADAL" clId="{E117B4A8-3213-4A98-89D0-C73C8EED60C0}" dt="2022-09-15T15:15:07.631" v="334" actId="20577"/>
          <ac:spMkLst>
            <pc:docMk/>
            <pc:sldMk cId="2004879935" sldId="262"/>
            <ac:spMk id="7" creationId="{4CFCEAB7-E700-47FF-934A-CD612D7D3EAA}"/>
          </ac:spMkLst>
        </pc:spChg>
        <pc:spChg chg="mod">
          <ac:chgData name="Simpson, Victoria: WCC" userId="53d97726-a57f-41ac-9726-fb7536d6119f" providerId="ADAL" clId="{E117B4A8-3213-4A98-89D0-C73C8EED60C0}" dt="2022-09-15T13:32:41.822" v="133"/>
          <ac:spMkLst>
            <pc:docMk/>
            <pc:sldMk cId="2004879935" sldId="262"/>
            <ac:spMk id="8" creationId="{E68E29E9-B532-4D35-AC4D-29378037BCA5}"/>
          </ac:spMkLst>
        </pc:spChg>
      </pc:sldChg>
      <pc:sldChg chg="modSp mod">
        <pc:chgData name="Simpson, Victoria: WCC" userId="53d97726-a57f-41ac-9726-fb7536d6119f" providerId="ADAL" clId="{E117B4A8-3213-4A98-89D0-C73C8EED60C0}" dt="2022-09-15T13:33:41.039" v="155" actId="6549"/>
        <pc:sldMkLst>
          <pc:docMk/>
          <pc:sldMk cId="1004629470" sldId="266"/>
        </pc:sldMkLst>
        <pc:spChg chg="mod">
          <ac:chgData name="Simpson, Victoria: WCC" userId="53d97726-a57f-41ac-9726-fb7536d6119f" providerId="ADAL" clId="{E117B4A8-3213-4A98-89D0-C73C8EED60C0}" dt="2022-09-15T13:33:41.039" v="155" actId="6549"/>
          <ac:spMkLst>
            <pc:docMk/>
            <pc:sldMk cId="1004629470" sldId="266"/>
            <ac:spMk id="9" creationId="{5B58B5EB-29BB-42E5-B5A9-B3E921C6957F}"/>
          </ac:spMkLst>
        </pc:spChg>
        <pc:spChg chg="mod">
          <ac:chgData name="Simpson, Victoria: WCC" userId="53d97726-a57f-41ac-9726-fb7536d6119f" providerId="ADAL" clId="{E117B4A8-3213-4A98-89D0-C73C8EED60C0}" dt="2022-09-15T13:33:03.491" v="139"/>
          <ac:spMkLst>
            <pc:docMk/>
            <pc:sldMk cId="1004629470" sldId="266"/>
            <ac:spMk id="10" creationId="{6591728B-4D50-45AA-9D78-72E95149C2C6}"/>
          </ac:spMkLst>
        </pc:spChg>
      </pc:sldChg>
      <pc:sldChg chg="addSp modSp mod">
        <pc:chgData name="Simpson, Victoria: WCC" userId="53d97726-a57f-41ac-9726-fb7536d6119f" providerId="ADAL" clId="{E117B4A8-3213-4A98-89D0-C73C8EED60C0}" dt="2022-09-15T15:25:22.563" v="881" actId="20577"/>
        <pc:sldMkLst>
          <pc:docMk/>
          <pc:sldMk cId="2110545719" sldId="268"/>
        </pc:sldMkLst>
        <pc:spChg chg="mod">
          <ac:chgData name="Simpson, Victoria: WCC" userId="53d97726-a57f-41ac-9726-fb7536d6119f" providerId="ADAL" clId="{E117B4A8-3213-4A98-89D0-C73C8EED60C0}" dt="2022-09-15T15:25:08.565" v="878" actId="14100"/>
          <ac:spMkLst>
            <pc:docMk/>
            <pc:sldMk cId="2110545719" sldId="268"/>
            <ac:spMk id="4" creationId="{37F6E919-B58D-4D02-B27B-B2A78B9CF4BF}"/>
          </ac:spMkLst>
        </pc:spChg>
        <pc:spChg chg="mod">
          <ac:chgData name="Simpson, Victoria: WCC" userId="53d97726-a57f-41ac-9726-fb7536d6119f" providerId="ADAL" clId="{E117B4A8-3213-4A98-89D0-C73C8EED60C0}" dt="2022-09-15T13:33:33.701" v="151" actId="6549"/>
          <ac:spMkLst>
            <pc:docMk/>
            <pc:sldMk cId="2110545719" sldId="268"/>
            <ac:spMk id="6" creationId="{385B9CD8-3EFE-4B0F-AF52-6C4CFA15B788}"/>
          </ac:spMkLst>
        </pc:spChg>
        <pc:spChg chg="mod">
          <ac:chgData name="Simpson, Victoria: WCC" userId="53d97726-a57f-41ac-9726-fb7536d6119f" providerId="ADAL" clId="{E117B4A8-3213-4A98-89D0-C73C8EED60C0}" dt="2022-09-15T13:32:58.836" v="137"/>
          <ac:spMkLst>
            <pc:docMk/>
            <pc:sldMk cId="2110545719" sldId="268"/>
            <ac:spMk id="7" creationId="{CA3482BD-00E3-425B-8F81-90B8B1281522}"/>
          </ac:spMkLst>
        </pc:spChg>
        <pc:spChg chg="mod">
          <ac:chgData name="Simpson, Victoria: WCC" userId="53d97726-a57f-41ac-9726-fb7536d6119f" providerId="ADAL" clId="{E117B4A8-3213-4A98-89D0-C73C8EED60C0}" dt="2022-09-15T15:23:25.961" v="809" actId="6549"/>
          <ac:spMkLst>
            <pc:docMk/>
            <pc:sldMk cId="2110545719" sldId="268"/>
            <ac:spMk id="9" creationId="{D800EEA3-C8CA-3377-C805-A1115352AF0C}"/>
          </ac:spMkLst>
        </pc:spChg>
        <pc:graphicFrameChg chg="add mod modGraphic">
          <ac:chgData name="Simpson, Victoria: WCC" userId="53d97726-a57f-41ac-9726-fb7536d6119f" providerId="ADAL" clId="{E117B4A8-3213-4A98-89D0-C73C8EED60C0}" dt="2022-09-15T15:25:22.563" v="881" actId="20577"/>
          <ac:graphicFrameMkLst>
            <pc:docMk/>
            <pc:sldMk cId="2110545719" sldId="268"/>
            <ac:graphicFrameMk id="2" creationId="{0BBC981F-41E8-11D4-1804-64F49371B1B0}"/>
          </ac:graphicFrameMkLst>
        </pc:graphicFrameChg>
      </pc:sldChg>
      <pc:sldChg chg="modSp mod">
        <pc:chgData name="Simpson, Victoria: WCC" userId="53d97726-a57f-41ac-9726-fb7536d6119f" providerId="ADAL" clId="{E117B4A8-3213-4A98-89D0-C73C8EED60C0}" dt="2022-09-15T13:33:27.972" v="147" actId="20577"/>
        <pc:sldMkLst>
          <pc:docMk/>
          <pc:sldMk cId="243904582" sldId="274"/>
        </pc:sldMkLst>
        <pc:spChg chg="mod">
          <ac:chgData name="Simpson, Victoria: WCC" userId="53d97726-a57f-41ac-9726-fb7536d6119f" providerId="ADAL" clId="{E117B4A8-3213-4A98-89D0-C73C8EED60C0}" dt="2022-09-15T13:33:27.972" v="147" actId="20577"/>
          <ac:spMkLst>
            <pc:docMk/>
            <pc:sldMk cId="243904582" sldId="274"/>
            <ac:spMk id="6" creationId="{385B9CD8-3EFE-4B0F-AF52-6C4CFA15B788}"/>
          </ac:spMkLst>
        </pc:spChg>
        <pc:spChg chg="mod">
          <ac:chgData name="Simpson, Victoria: WCC" userId="53d97726-a57f-41ac-9726-fb7536d6119f" providerId="ADAL" clId="{E117B4A8-3213-4A98-89D0-C73C8EED60C0}" dt="2022-09-15T13:33:21.180" v="143"/>
          <ac:spMkLst>
            <pc:docMk/>
            <pc:sldMk cId="243904582" sldId="274"/>
            <ac:spMk id="7" creationId="{CA3482BD-00E3-425B-8F81-90B8B1281522}"/>
          </ac:spMkLst>
        </pc:spChg>
      </pc:sldChg>
      <pc:sldChg chg="modSp mod">
        <pc:chgData name="Simpson, Victoria: WCC" userId="53d97726-a57f-41ac-9726-fb7536d6119f" providerId="ADAL" clId="{E117B4A8-3213-4A98-89D0-C73C8EED60C0}" dt="2022-09-15T13:32:20.789" v="129" actId="6549"/>
        <pc:sldMkLst>
          <pc:docMk/>
          <pc:sldMk cId="717177016" sldId="275"/>
        </pc:sldMkLst>
        <pc:spChg chg="mod">
          <ac:chgData name="Simpson, Victoria: WCC" userId="53d97726-a57f-41ac-9726-fb7536d6119f" providerId="ADAL" clId="{E117B4A8-3213-4A98-89D0-C73C8EED60C0}" dt="2022-09-15T13:32:15.187" v="125" actId="1076"/>
          <ac:spMkLst>
            <pc:docMk/>
            <pc:sldMk cId="717177016" sldId="275"/>
            <ac:spMk id="2" creationId="{8C8FA1E8-0DC0-49D1-89ED-4218A0185A81}"/>
          </ac:spMkLst>
        </pc:spChg>
        <pc:spChg chg="mod">
          <ac:chgData name="Simpson, Victoria: WCC" userId="53d97726-a57f-41ac-9726-fb7536d6119f" providerId="ADAL" clId="{E117B4A8-3213-4A98-89D0-C73C8EED60C0}" dt="2022-09-15T13:32:20.789" v="129" actId="6549"/>
          <ac:spMkLst>
            <pc:docMk/>
            <pc:sldMk cId="717177016" sldId="275"/>
            <ac:spMk id="4" creationId="{8F871056-2C38-441D-B670-B4B265C00DA3}"/>
          </ac:spMkLst>
        </pc:spChg>
        <pc:spChg chg="mod">
          <ac:chgData name="Simpson, Victoria: WCC" userId="53d97726-a57f-41ac-9726-fb7536d6119f" providerId="ADAL" clId="{E117B4A8-3213-4A98-89D0-C73C8EED60C0}" dt="2022-09-15T13:32:13.187" v="124" actId="20577"/>
          <ac:spMkLst>
            <pc:docMk/>
            <pc:sldMk cId="717177016" sldId="275"/>
            <ac:spMk id="5" creationId="{75DFF18A-CC29-4B6F-A352-167B02DBA4FC}"/>
          </ac:spMkLst>
        </pc:spChg>
        <pc:spChg chg="mod">
          <ac:chgData name="Simpson, Victoria: WCC" userId="53d97726-a57f-41ac-9726-fb7536d6119f" providerId="ADAL" clId="{E117B4A8-3213-4A98-89D0-C73C8EED60C0}" dt="2022-09-15T13:31:09.268" v="84" actId="20577"/>
          <ac:spMkLst>
            <pc:docMk/>
            <pc:sldMk cId="717177016" sldId="275"/>
            <ac:spMk id="7" creationId="{1FE9AE4C-16A3-44A4-8AD0-3F019DA16965}"/>
          </ac:spMkLst>
        </pc:spChg>
      </pc:sldChg>
      <pc:sldChg chg="modSp mod">
        <pc:chgData name="Simpson, Victoria: WCC" userId="53d97726-a57f-41ac-9726-fb7536d6119f" providerId="ADAL" clId="{E117B4A8-3213-4A98-89D0-C73C8EED60C0}" dt="2022-09-15T13:34:37.913" v="179" actId="20577"/>
        <pc:sldMkLst>
          <pc:docMk/>
          <pc:sldMk cId="1021346240" sldId="276"/>
        </pc:sldMkLst>
        <pc:spChg chg="mod">
          <ac:chgData name="Simpson, Victoria: WCC" userId="53d97726-a57f-41ac-9726-fb7536d6119f" providerId="ADAL" clId="{E117B4A8-3213-4A98-89D0-C73C8EED60C0}" dt="2022-09-15T13:34:37.913" v="179" actId="20577"/>
          <ac:spMkLst>
            <pc:docMk/>
            <pc:sldMk cId="1021346240" sldId="276"/>
            <ac:spMk id="2" creationId="{AA9E4489-86B3-4ED8-932D-F2B6C9FF0820}"/>
          </ac:spMkLst>
        </pc:spChg>
        <pc:spChg chg="mod">
          <ac:chgData name="Simpson, Victoria: WCC" userId="53d97726-a57f-41ac-9726-fb7536d6119f" providerId="ADAL" clId="{E117B4A8-3213-4A98-89D0-C73C8EED60C0}" dt="2022-09-15T13:33:45.860" v="159" actId="6549"/>
          <ac:spMkLst>
            <pc:docMk/>
            <pc:sldMk cId="1021346240" sldId="276"/>
            <ac:spMk id="8" creationId="{66ADEB34-E89D-453A-9B0E-B1C0B4A04643}"/>
          </ac:spMkLst>
        </pc:spChg>
        <pc:spChg chg="mod">
          <ac:chgData name="Simpson, Victoria: WCC" userId="53d97726-a57f-41ac-9726-fb7536d6119f" providerId="ADAL" clId="{E117B4A8-3213-4A98-89D0-C73C8EED60C0}" dt="2022-09-15T13:33:07.923" v="141"/>
          <ac:spMkLst>
            <pc:docMk/>
            <pc:sldMk cId="1021346240" sldId="276"/>
            <ac:spMk id="9" creationId="{2DBCE49C-35D4-46DA-8C05-C176AD689F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88B10-BC57-480C-8DA6-79E32DAE14EF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41425"/>
            <a:ext cx="44450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115CE-1146-4250-AEBC-52EBD6AED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7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5904000"/>
            <a:ext cx="1728000" cy="6413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59040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bg1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bg1"/>
                </a:solidFill>
              </a:rPr>
              <a:t>westminster.gov.uk</a:t>
            </a:r>
          </a:p>
        </p:txBody>
      </p:sp>
    </p:spTree>
    <p:extLst>
      <p:ext uri="{BB962C8B-B14F-4D97-AF65-F5344CB8AC3E}">
        <p14:creationId xmlns:p14="http://schemas.microsoft.com/office/powerpoint/2010/main" val="230454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0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18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76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2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48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0199"/>
            <a:ext cx="9296400" cy="359226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0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438640" y="3139298"/>
            <a:ext cx="184666" cy="374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7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1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3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4th 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4th 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9" r:id="rId2"/>
    <p:sldLayoutId id="2147483660" r:id="rId3"/>
    <p:sldLayoutId id="2147483661" r:id="rId4"/>
    <p:sldLayoutId id="2147483662" r:id="rId5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69064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Resident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20</a:t>
            </a:r>
            <a:r>
              <a:rPr lang="en-GB" baseline="30000" dirty="0"/>
              <a:t>th</a:t>
            </a:r>
            <a:r>
              <a:rPr lang="en-GB" dirty="0"/>
              <a:t> September 2022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0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5" y="1492714"/>
            <a:ext cx="8387862" cy="75392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Contents</a:t>
            </a:r>
            <a:r>
              <a:rPr lang="en-GB" sz="36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1056-2C38-441D-B670-B4B265C0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F18A-CC29-4B6F-A352-167B02DB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E9AE4C-16A3-44A4-8AD0-3F019DA1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642487"/>
            <a:ext cx="8387862" cy="340561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 Introductions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 Major works programme summary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 Proposed scope of works 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 Windows working group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 Timetable </a:t>
            </a:r>
          </a:p>
          <a:p>
            <a:pPr>
              <a:buFont typeface="+mj-lt"/>
              <a:buAutoNum type="arabicPeriod"/>
            </a:pPr>
            <a:r>
              <a:rPr lang="en-GB" dirty="0">
                <a:solidFill>
                  <a:schemeClr val="tx2"/>
                </a:solidFill>
              </a:rPr>
              <a:t> Questions &amp; Answers</a:t>
            </a: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8120"/>
            <a:ext cx="8387862" cy="54286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1. Introductions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398C1CF-79D4-48C2-980B-92529892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030980"/>
            <a:ext cx="8387862" cy="4503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solidFill>
                  <a:schemeClr val="tx2"/>
                </a:solidFill>
              </a:rPr>
              <a:t>Asset Team: </a:t>
            </a:r>
          </a:p>
          <a:p>
            <a:pPr marL="173990" indent="-173990"/>
            <a:r>
              <a:rPr lang="en-GB" sz="1600" dirty="0">
                <a:solidFill>
                  <a:schemeClr val="tx2"/>
                </a:solidFill>
              </a:rPr>
              <a:t>Responsible for all planned major works in Westminster.</a:t>
            </a:r>
            <a:endParaRPr lang="en-GB" sz="1700" dirty="0">
              <a:solidFill>
                <a:schemeClr val="tx2"/>
              </a:solidFill>
            </a:endParaRPr>
          </a:p>
          <a:p>
            <a:pPr marL="173990" indent="-173990"/>
            <a:r>
              <a:rPr lang="en-GB" sz="1700" dirty="0">
                <a:solidFill>
                  <a:schemeClr val="tx2"/>
                </a:solidFill>
              </a:rPr>
              <a:t>Works are identified and prioritised through stock condition database, condition surveys, reports from WCC Housing Management Teams, Anti-Social Behaviour Teams, Ward Councillors, Fire Safety Team etc. </a:t>
            </a:r>
            <a:endParaRPr lang="en-GB" sz="17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r>
              <a:rPr lang="en-GB" sz="1700" dirty="0">
                <a:solidFill>
                  <a:schemeClr val="tx2"/>
                </a:solidFill>
              </a:rPr>
              <a:t>Responsible for developing client briefs for major works and using these to brief the Term Partnering Contractors. </a:t>
            </a:r>
          </a:p>
          <a:p>
            <a:pPr marL="173990" indent="-173990"/>
            <a:r>
              <a:rPr lang="en-GB" sz="1700" dirty="0">
                <a:solidFill>
                  <a:schemeClr val="tx2"/>
                </a:solidFill>
              </a:rPr>
              <a:t>Share our initial proposals with residents and other stakeholders.</a:t>
            </a:r>
          </a:p>
          <a:p>
            <a:r>
              <a:rPr lang="en-GB" sz="1700" dirty="0">
                <a:solidFill>
                  <a:schemeClr val="tx2"/>
                </a:solidFill>
              </a:rPr>
              <a:t>Gaining all stakeholder sign offs and pass to the commissioning team.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endParaRPr lang="en-GB" sz="1700" dirty="0"/>
          </a:p>
          <a:p>
            <a:pPr marL="0" indent="0">
              <a:buNone/>
            </a:pPr>
            <a:r>
              <a:rPr lang="en-GB" sz="1700" b="1" dirty="0">
                <a:solidFill>
                  <a:schemeClr val="tx2"/>
                </a:solidFill>
              </a:rPr>
              <a:t>Resident Advocacy Team: </a:t>
            </a:r>
          </a:p>
          <a:p>
            <a:r>
              <a:rPr lang="en-GB" sz="1700" dirty="0">
                <a:solidFill>
                  <a:schemeClr val="tx2"/>
                </a:solidFill>
              </a:rPr>
              <a:t>Responsible for engaging with residents about the planned works and keeping residents informed as plans develop. </a:t>
            </a:r>
          </a:p>
          <a:p>
            <a:r>
              <a:rPr lang="en-GB" sz="1700" dirty="0">
                <a:solidFill>
                  <a:schemeClr val="tx2"/>
                </a:solidFill>
              </a:rPr>
              <a:t>Ensure resident views are properly considered</a:t>
            </a:r>
          </a:p>
          <a:p>
            <a:r>
              <a:rPr lang="en-GB" sz="1700" dirty="0">
                <a:solidFill>
                  <a:schemeClr val="tx2"/>
                </a:solidFill>
              </a:rPr>
              <a:t>Support all stages of the project from early planning through to end of defects. 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5CACB8-67FE-426C-BE8C-2FE61105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C1AEF6-B206-4412-BE02-DC0CB7A0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86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8104-5CFA-4B74-AADC-BBBFA791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2. Works Programme Summary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FCEAB7-E700-47FF-934A-CD612D7D3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2041"/>
            <a:ext cx="8387862" cy="3710524"/>
          </a:xfrm>
        </p:spPr>
        <p:txBody>
          <a:bodyPr vert="horz" lIns="0" tIns="0" rIns="0" bIns="0" rtlCol="0" anchor="t">
            <a:normAutofit/>
          </a:bodyPr>
          <a:lstStyle/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1 – Client brief  (resident introductory meeting)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2 – Client brief issued to Commissioning Team &amp; Service Provider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3 – Project execution plan (resident review meeting)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4 – Pre-commencement order and detailed design stage 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348615" lvl="1" indent="0">
              <a:buNone/>
            </a:pPr>
            <a:r>
              <a:rPr lang="en-GB" dirty="0">
                <a:solidFill>
                  <a:schemeClr val="tx2"/>
                </a:solidFill>
              </a:rPr>
              <a:t>                   (resident SPP review meeting)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  <a:ea typeface="+mn-lt"/>
                <a:cs typeface="+mn-lt"/>
              </a:rPr>
              <a:t>Stage 5 – Section 20 Notice of Estimate (Leaseholders)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6 – Commencement order and mobilisation stage </a:t>
            </a:r>
          </a:p>
          <a:p>
            <a:pPr marL="348615" lvl="1" indent="0">
              <a:buNone/>
            </a:pPr>
            <a:r>
              <a:rPr lang="en-GB" dirty="0">
                <a:solidFill>
                  <a:schemeClr val="tx2"/>
                </a:solidFill>
              </a:rPr>
              <a:t>                   (meet the contractor session)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7 – Contract period (works on-site)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8 – Completion and 12 months defects period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9 – End of defects sign off</a:t>
            </a:r>
          </a:p>
          <a:p>
            <a:pPr marL="522605" lvl="1" indent="-173990"/>
            <a:endParaRPr lang="en-GB" dirty="0">
              <a:solidFill>
                <a:schemeClr val="tx2"/>
              </a:solidFill>
              <a:highlight>
                <a:srgbClr val="FFFF00"/>
              </a:highlight>
              <a:cs typeface="Arial"/>
            </a:endParaRPr>
          </a:p>
          <a:p>
            <a:pPr marL="522605" lvl="1" indent="-173990"/>
            <a:endParaRPr lang="en-GB" dirty="0">
              <a:solidFill>
                <a:schemeClr val="tx2"/>
              </a:solidFill>
              <a:highlight>
                <a:srgbClr val="FFFF00"/>
              </a:highlight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endParaRPr lang="en-GB" sz="18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endParaRPr lang="en-GB" sz="18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endParaRPr lang="en-GB" sz="2000" dirty="0"/>
          </a:p>
          <a:p>
            <a:pPr marL="173990" indent="-173990"/>
            <a:endParaRPr lang="en-GB" sz="2000" dirty="0">
              <a:cs typeface="Arial"/>
            </a:endParaRPr>
          </a:p>
          <a:p>
            <a:pPr marL="173990" indent="-173990"/>
            <a:endParaRPr lang="en-GB" sz="2000" dirty="0">
              <a:cs typeface="Arial"/>
            </a:endParaRPr>
          </a:p>
          <a:p>
            <a:pPr marL="173990" indent="-173990"/>
            <a:endParaRPr lang="en-GB" sz="2000" dirty="0">
              <a:cs typeface="Arial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4055C16-973F-44EB-A494-DDBDE88C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8E29E9-B532-4D35-AC4D-29378037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8C0429F-452F-A6CB-68D5-48AB8F0689AF}"/>
              </a:ext>
            </a:extLst>
          </p:cNvPr>
          <p:cNvGrpSpPr/>
          <p:nvPr/>
        </p:nvGrpSpPr>
        <p:grpSpPr>
          <a:xfrm>
            <a:off x="231453" y="6165095"/>
            <a:ext cx="8756430" cy="438220"/>
            <a:chOff x="231453" y="6165095"/>
            <a:chExt cx="8756430" cy="43822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4E7EA91-AB0B-AF05-5F1B-63FB57CD55E5}"/>
                </a:ext>
              </a:extLst>
            </p:cNvPr>
            <p:cNvSpPr/>
            <p:nvPr/>
          </p:nvSpPr>
          <p:spPr>
            <a:xfrm>
              <a:off x="231453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Client Brief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D1A3458-FF77-F630-FA93-F4CB8E84FF55}"/>
                </a:ext>
              </a:extLst>
            </p:cNvPr>
            <p:cNvSpPr/>
            <p:nvPr/>
          </p:nvSpPr>
          <p:spPr>
            <a:xfrm>
              <a:off x="131101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PEP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DCD3FB4-E414-C012-AB9D-728AC14FBDC9}"/>
                </a:ext>
              </a:extLst>
            </p:cNvPr>
            <p:cNvSpPr/>
            <p:nvPr/>
          </p:nvSpPr>
          <p:spPr>
            <a:xfrm>
              <a:off x="239057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PCO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4D954E7-5B8D-28C9-98FD-251608D6BAF7}"/>
                </a:ext>
              </a:extLst>
            </p:cNvPr>
            <p:cNvSpPr/>
            <p:nvPr/>
          </p:nvSpPr>
          <p:spPr>
            <a:xfrm>
              <a:off x="347013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SPP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5B0E089-2E83-AE3B-9694-0640E39363ED}"/>
                </a:ext>
              </a:extLst>
            </p:cNvPr>
            <p:cNvSpPr/>
            <p:nvPr/>
          </p:nvSpPr>
          <p:spPr>
            <a:xfrm>
              <a:off x="454969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05A9AEC-AEDE-075E-7EE1-17BACEC352DB}"/>
                </a:ext>
              </a:extLst>
            </p:cNvPr>
            <p:cNvSpPr/>
            <p:nvPr/>
          </p:nvSpPr>
          <p:spPr>
            <a:xfrm>
              <a:off x="562925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9DD2F9A-5782-F279-9F29-1C669D2BA337}"/>
                </a:ext>
              </a:extLst>
            </p:cNvPr>
            <p:cNvSpPr/>
            <p:nvPr/>
          </p:nvSpPr>
          <p:spPr>
            <a:xfrm>
              <a:off x="670881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kern="1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Works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227565-5D63-6912-CC13-E7FDA8A0FD92}"/>
                </a:ext>
              </a:extLst>
            </p:cNvPr>
            <p:cNvSpPr/>
            <p:nvPr/>
          </p:nvSpPr>
          <p:spPr>
            <a:xfrm>
              <a:off x="7788372" y="6165095"/>
              <a:ext cx="1199511" cy="438220"/>
            </a:xfrm>
            <a:custGeom>
              <a:avLst/>
              <a:gdLst>
                <a:gd name="connsiteX0" fmla="*/ 0 w 1199511"/>
                <a:gd name="connsiteY0" fmla="*/ 0 h 438220"/>
                <a:gd name="connsiteX1" fmla="*/ 980401 w 1199511"/>
                <a:gd name="connsiteY1" fmla="*/ 0 h 438220"/>
                <a:gd name="connsiteX2" fmla="*/ 1199511 w 1199511"/>
                <a:gd name="connsiteY2" fmla="*/ 219110 h 438220"/>
                <a:gd name="connsiteX3" fmla="*/ 980401 w 1199511"/>
                <a:gd name="connsiteY3" fmla="*/ 438220 h 438220"/>
                <a:gd name="connsiteX4" fmla="*/ 0 w 1199511"/>
                <a:gd name="connsiteY4" fmla="*/ 438220 h 438220"/>
                <a:gd name="connsiteX5" fmla="*/ 219110 w 1199511"/>
                <a:gd name="connsiteY5" fmla="*/ 219110 h 438220"/>
                <a:gd name="connsiteX6" fmla="*/ 0 w 1199511"/>
                <a:gd name="connsiteY6" fmla="*/ 0 h 43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11" h="438220">
                  <a:moveTo>
                    <a:pt x="0" y="0"/>
                  </a:moveTo>
                  <a:lnTo>
                    <a:pt x="980401" y="0"/>
                  </a:lnTo>
                  <a:lnTo>
                    <a:pt x="1199511" y="219110"/>
                  </a:lnTo>
                  <a:lnTo>
                    <a:pt x="980401" y="438220"/>
                  </a:lnTo>
                  <a:lnTo>
                    <a:pt x="0" y="438220"/>
                  </a:lnTo>
                  <a:lnTo>
                    <a:pt x="219110" y="219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117" tIns="18669" rIns="23777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EOD</a:t>
              </a:r>
              <a:endParaRPr lang="en-GB" sz="1400" b="1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487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69" y="1171230"/>
            <a:ext cx="8387862" cy="75392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3. Scope of Works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C893D1E-7231-45D6-82CF-C0B651798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214922"/>
              </p:ext>
            </p:extLst>
          </p:nvPr>
        </p:nvGraphicFramePr>
        <p:xfrm>
          <a:off x="939317" y="1745297"/>
          <a:ext cx="6363270" cy="47093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7632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4735638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153371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1742998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Repairs and renewals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Repairs and overhauls to all internal and external communal and individual property windows, panels and glazing.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good to disturbed areas around windows as a result of window related works. Redecoration and repair works will also be carried out on all blocks where deemed necessary. 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new glazing elements to comply with relevant Approved Documents.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97599"/>
                  </a:ext>
                </a:extLst>
              </a:tr>
              <a:tr h="1339215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and Internal Repairs and Redecorations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Cleaning and localised repairs to concrete, brick, stone, metalwork and pointing cracking, spalling and staining is visible to the building fabric.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 across the site also involve garage doors and FED door sets. Full internal and external decoration and cleaning to blocks.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138083"/>
                  </a:ext>
                </a:extLst>
              </a:tr>
              <a:tr h="1149177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Roof &amp; Rainwater Goods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of damaged and/or missing components with renewals and repairs taking place, across the blocks. 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 also involve overhaul of all rainwater goods gutters and outlets across the entire estate.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8436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6ADEB34-E89D-453A-9B0E-B1C0B4A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GB" dirty="0"/>
              <a:t>20</a:t>
            </a:r>
            <a:r>
              <a:rPr lang="en-GB" baseline="30000" dirty="0"/>
              <a:t>th</a:t>
            </a:r>
            <a:r>
              <a:rPr lang="en-GB" dirty="0"/>
              <a:t> September 2022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DBCE49C-35D4-46DA-8C05-C176AD68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7610" y="520993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34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4635"/>
            <a:ext cx="8387862" cy="75392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Scope of Works </a:t>
            </a:r>
            <a:r>
              <a:rPr lang="en-GB" sz="3200" b="0" dirty="0">
                <a:solidFill>
                  <a:schemeClr val="tx2"/>
                </a:solidFill>
              </a:rPr>
              <a:t>- </a:t>
            </a:r>
            <a:r>
              <a:rPr lang="en-GB" sz="3200" b="0" i="1" dirty="0">
                <a:solidFill>
                  <a:schemeClr val="tx2"/>
                </a:solidFill>
              </a:rPr>
              <a:t>continued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B58B5EB-29BB-42E5-B5A9-B3E921C6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GB" dirty="0"/>
              <a:t>20</a:t>
            </a:r>
            <a:r>
              <a:rPr lang="en-GB" baseline="30000" dirty="0"/>
              <a:t>th</a:t>
            </a:r>
            <a:r>
              <a:rPr lang="en-GB" dirty="0"/>
              <a:t> September 2022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591728B-4D50-45AA-9D78-72E95149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DB2C0EE-FF41-410F-A5C6-CA0747E32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099331"/>
              </p:ext>
            </p:extLst>
          </p:nvPr>
        </p:nvGraphicFramePr>
        <p:xfrm>
          <a:off x="1169838" y="1840189"/>
          <a:ext cx="6372414" cy="41411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5064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4717350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286907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Estate works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Tarmac repairs, boundary wall repairs, Paving, &amp; tree works to be included across the entire estate where required.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Repair works to outbuildings also included where necessary.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449021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Walkways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renewal of external asphalt decking's where necessary (repair and localised replacement of where possible – there will be an allowance for corrosion treatment and making good where required. The renewal of the waterproof granular paint system where deemed necessary will also be considered.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421381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Fire safety works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compartmentation works in the internal communal areas &amp; loft spaces. Works will also involve upgrading of fire safety signage where necessary. 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58776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M&amp;E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Repairs and upgrades to emergency lighting, works will also be carried out to below ground drainage along with ventilation installations across blocks where required.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966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62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4. </a:t>
            </a:r>
            <a:r>
              <a:rPr lang="en-GB" sz="3600" dirty="0">
                <a:solidFill>
                  <a:schemeClr val="tx2"/>
                </a:solidFill>
              </a:rPr>
              <a:t>Windows working group</a:t>
            </a:r>
            <a:endParaRPr lang="en-GB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1056-2C38-441D-B670-B4B265C0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F18A-CC29-4B6F-A352-167B02DB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753AE5-D19B-BFB3-49DD-FBAD4A45968B}"/>
              </a:ext>
            </a:extLst>
          </p:cNvPr>
          <p:cNvSpPr txBox="1"/>
          <p:nvPr/>
        </p:nvSpPr>
        <p:spPr>
          <a:xfrm>
            <a:off x="571500" y="2309813"/>
            <a:ext cx="8001000" cy="403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Due to a high level of interest from residents regarding the new windows we propose to set up a windows working group. A group of residents will be invited to meet with the contractor and WCC staff to input into the design phase. </a:t>
            </a:r>
          </a:p>
          <a:p>
            <a:endParaRPr lang="en-GB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group will consist of no more than 10% of the estate and needs to be representative of the tenure, </a:t>
            </a:r>
            <a:r>
              <a:rPr lang="en-GB" dirty="0" err="1"/>
              <a:t>i.e</a:t>
            </a:r>
            <a:r>
              <a:rPr lang="en-GB" dirty="0"/>
              <a:t> both tenants and leaseholders</a:t>
            </a:r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anticipate a couple of evening meetings will be required</a:t>
            </a:r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No formal decisions will be taken by the group. Any core decisions on design will shared with all residents and the final design ultimately signed off by Westminster planning. </a:t>
            </a:r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Any interested residents can put their name forward tonight. Residents not at tonight's meeting will also have the opportunity to sign up. </a:t>
            </a:r>
          </a:p>
        </p:txBody>
      </p:sp>
    </p:spTree>
    <p:extLst>
      <p:ext uri="{BB962C8B-B14F-4D97-AF65-F5344CB8AC3E}">
        <p14:creationId xmlns:p14="http://schemas.microsoft.com/office/powerpoint/2010/main" val="3760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GB" dirty="0"/>
              <a:t>20</a:t>
            </a:r>
            <a:r>
              <a:rPr lang="en-GB" baseline="30000" dirty="0"/>
              <a:t>th</a:t>
            </a:r>
            <a:r>
              <a:rPr lang="en-GB" dirty="0"/>
              <a:t> September 2022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6E919-B58D-4D02-B27B-B2A78B9C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425" y="5795963"/>
            <a:ext cx="8387862" cy="638174"/>
          </a:xfrm>
        </p:spPr>
        <p:txBody>
          <a:bodyPr>
            <a:normAutofit/>
          </a:bodyPr>
          <a:lstStyle/>
          <a:p>
            <a:pPr marL="348627" lvl="1" indent="0">
              <a:buNone/>
            </a:pPr>
            <a:endParaRPr lang="en-GB" sz="1600" dirty="0"/>
          </a:p>
          <a:p>
            <a:pPr marL="348627" lvl="1" indent="0">
              <a:buNone/>
            </a:pPr>
            <a:r>
              <a:rPr lang="en-GB" sz="1600" dirty="0"/>
              <a:t>	</a:t>
            </a:r>
            <a:r>
              <a:rPr lang="en-GB" sz="1200" dirty="0"/>
              <a:t>*These dates may be subject to change.</a:t>
            </a:r>
          </a:p>
          <a:p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800EEA3-C8CA-3377-C805-A1115352A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5. Timetable </a:t>
            </a:r>
            <a:endParaRPr lang="en-GB" sz="36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BBC981F-41E8-11D4-1804-64F49371B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480941"/>
              </p:ext>
            </p:extLst>
          </p:nvPr>
        </p:nvGraphicFramePr>
        <p:xfrm>
          <a:off x="981077" y="2192021"/>
          <a:ext cx="7015162" cy="3771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386">
                  <a:extLst>
                    <a:ext uri="{9D8B030D-6E8A-4147-A177-3AD203B41FA5}">
                      <a16:colId xmlns:a16="http://schemas.microsoft.com/office/drawing/2014/main" val="3468063502"/>
                    </a:ext>
                  </a:extLst>
                </a:gridCol>
                <a:gridCol w="2771776">
                  <a:extLst>
                    <a:ext uri="{9D8B030D-6E8A-4147-A177-3AD203B41FA5}">
                      <a16:colId xmlns:a16="http://schemas.microsoft.com/office/drawing/2014/main" val="2180896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Estimated dates *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5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Consider resident feedback on proposals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September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80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Internal approval and sign-off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October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4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Issue client brief to contractor for design 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October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5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Detailed design stage, including planning application for new windows	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Anticipate 12 month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62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Resident engagement – present final plans and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November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102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Notice of Estimate S20 leasehold consultation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Winter 2023/24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41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Resident engagement (Meet the contractor session)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38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Start on site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699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545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GB" dirty="0"/>
              <a:t>20</a:t>
            </a:r>
            <a:r>
              <a:rPr lang="en-GB" baseline="30000" dirty="0"/>
              <a:t>th</a:t>
            </a:r>
            <a:r>
              <a:rPr lang="en-GB" dirty="0"/>
              <a:t> September 2022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Y107 – John </a:t>
            </a:r>
            <a:r>
              <a:rPr lang="en-GB" dirty="0" err="1"/>
              <a:t>Aird</a:t>
            </a:r>
            <a:r>
              <a:rPr lang="en-GB" dirty="0"/>
              <a:t> Court</a:t>
            </a:r>
          </a:p>
          <a:p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4739DFE-80DF-E54B-8F47-5A18A843F5EE}"/>
              </a:ext>
            </a:extLst>
          </p:cNvPr>
          <p:cNvSpPr txBox="1">
            <a:spLocks/>
          </p:cNvSpPr>
          <p:nvPr/>
        </p:nvSpPr>
        <p:spPr>
          <a:xfrm>
            <a:off x="457200" y="1214635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9725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</a:rPr>
              <a:t>6. Q&amp;A</a:t>
            </a:r>
            <a:endParaRPr lang="en-GB" sz="3600" b="0" i="1" dirty="0">
              <a:solidFill>
                <a:schemeClr val="tx2"/>
              </a:solidFill>
            </a:endParaRPr>
          </a:p>
        </p:txBody>
      </p:sp>
      <p:pic>
        <p:nvPicPr>
          <p:cNvPr id="9" name="Content Placeholder 2">
            <a:extLst>
              <a:ext uri="{FF2B5EF4-FFF2-40B4-BE49-F238E27FC236}">
                <a16:creationId xmlns:a16="http://schemas.microsoft.com/office/drawing/2014/main" id="{38263811-DCD1-02CD-4DF6-A886F49FA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059" y="2649657"/>
            <a:ext cx="3496281" cy="313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4582"/>
      </p:ext>
    </p:extLst>
  </p:cSld>
  <p:clrMapOvr>
    <a:masterClrMapping/>
  </p:clrMapOvr>
</p:sld>
</file>

<file path=ppt/theme/theme1.xml><?xml version="1.0" encoding="utf-8"?>
<a:theme xmlns:a="http://schemas.openxmlformats.org/drawingml/2006/main" name="6_183_WCC_Presentation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907CD771-5D66-4DAD-8E93-5E9DE1435BC1}"/>
    </a:ext>
  </a:extLst>
</a:theme>
</file>

<file path=ppt/theme/theme2.xml><?xml version="1.0" encoding="utf-8"?>
<a:theme xmlns:a="http://schemas.openxmlformats.org/drawingml/2006/main" name="WCC Presentation Title 2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6630FD58-2107-4CE5-98A3-A34BC4CA373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754FE060CA84AB579150035B34D74" ma:contentTypeVersion="6" ma:contentTypeDescription="Create a new document." ma:contentTypeScope="" ma:versionID="5ee232a4f40338e28a55ba8ee186959f">
  <xsd:schema xmlns:xsd="http://www.w3.org/2001/XMLSchema" xmlns:xs="http://www.w3.org/2001/XMLSchema" xmlns:p="http://schemas.microsoft.com/office/2006/metadata/properties" xmlns:ns2="57d92e77-b8f0-48a3-8348-0112c6939564" xmlns:ns3="8feb4866-397f-4e80-b8ad-7b214c9c70ba" targetNamespace="http://schemas.microsoft.com/office/2006/metadata/properties" ma:root="true" ma:fieldsID="a98cede495c06dde2a833d0e36a74ea2" ns2:_="" ns3:_="">
    <xsd:import namespace="57d92e77-b8f0-48a3-8348-0112c6939564"/>
    <xsd:import namespace="8feb4866-397f-4e80-b8ad-7b214c9c70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92e77-b8f0-48a3-8348-0112c6939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b4866-397f-4e80-b8ad-7b214c9c70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feb4866-397f-4e80-b8ad-7b214c9c70ba">
      <UserInfo>
        <DisplayName>Alam, Shah: WCC</DisplayName>
        <AccountId>4471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20E987D-423B-4939-9715-CF2A036383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888B39-6F41-4585-AC4D-53E9FB651D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d92e77-b8f0-48a3-8348-0112c6939564"/>
    <ds:schemaRef ds:uri="8feb4866-397f-4e80-b8ad-7b214c9c70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E745F7-568B-4466-9601-E5E7F6BB6314}">
  <ds:schemaRefs>
    <ds:schemaRef ds:uri="7003d30e-2933-4634-8b07-8c1129dff91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8feb4866-397f-4e80-b8ad-7b214c9c70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6_183_WCC_Presentation.potx</Template>
  <TotalTime>2405</TotalTime>
  <Words>895</Words>
  <Application>Microsoft Office PowerPoint</Application>
  <PresentationFormat>Custom</PresentationFormat>
  <Paragraphs>137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6_183_WCC_Presentation</vt:lpstr>
      <vt:lpstr>WCC Presentation Title 2</vt:lpstr>
      <vt:lpstr>Y107 – John Aird Court  Resident Meeting</vt:lpstr>
      <vt:lpstr>Contents </vt:lpstr>
      <vt:lpstr>1. Introductions</vt:lpstr>
      <vt:lpstr>2. Works Programme Summary</vt:lpstr>
      <vt:lpstr>3. Scope of Works </vt:lpstr>
      <vt:lpstr>Scope of Works - continued</vt:lpstr>
      <vt:lpstr>4. Windows working group</vt:lpstr>
      <vt:lpstr>5. Timetable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T169 – Lilestone Estate   Resident Meeting</dc:title>
  <dc:creator>David Price</dc:creator>
  <cp:lastModifiedBy>Simpson, Victoria: WCC</cp:lastModifiedBy>
  <cp:revision>135</cp:revision>
  <cp:lastPrinted>2019-07-18T15:39:07Z</cp:lastPrinted>
  <dcterms:created xsi:type="dcterms:W3CDTF">2017-05-26T15:26:48Z</dcterms:created>
  <dcterms:modified xsi:type="dcterms:W3CDTF">2022-09-15T15:33:39Z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0x010100DD1754FE060CA84AB579150035B34D74</vt:lpwstr>
  </property>
  <property fmtid="{D5CDD505-2E9C-101B-9397-08002B2CF9AE}" pid="3" name="Order">
    <vt:r8>641700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</Properties>
</file>