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6EFF"/>
    <a:srgbClr val="FF0000"/>
    <a:srgbClr val="F09E9E"/>
    <a:srgbClr val="F89828"/>
    <a:srgbClr val="A80032"/>
    <a:srgbClr val="683A65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FC4C8-A23A-5439-0FA4-75505ACC9FF9}" v="6" dt="2024-09-12T11:56:53.198"/>
    <p1510:client id="{FAA11C2A-7078-8E2C-4ED9-6905B3E70D84}" v="34" dt="2024-09-12T11:54:06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32A6-134E-471A-8B0D-EFF322A4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3BDA7-B255-4780-96EA-D08253D8C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F2B38-DF24-48A9-8864-BC6A415A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D291-550D-4405-9469-12AC0209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B8B77-EF27-4BB7-9A5C-D5E7CE78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5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A166-CA3B-493E-9CC3-2A2E5087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98907-8C9A-4492-9D3C-15A958C7C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54E18-C1EC-461C-94B1-1835DD91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9A05-3109-4C0C-BB19-D7E2D9DD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0205E-9F49-486B-9243-518E0EC8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4E88B-FFFB-43C7-89E1-FEF3571E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8732E-226E-4006-9A82-7C1F31152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D709D-5D8A-45E4-A759-0A332A76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3137-C2AF-4752-BC16-8DE5962A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A0BC2-85B0-4B99-AA73-D0CC3FC6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D76D-6758-4480-95A7-6512F363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CF6D-48B7-427A-9C36-9AFC45DA9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6457A-4FAF-4074-A0EF-67EF51D8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C7EB-4772-4678-9007-A61A4BDA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336D-38AF-47B8-AFF0-A983E7BD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6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5C9E-5772-435A-BAF2-FD5D07B3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AAB5A-79FB-4B95-A992-E9D732342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E9660-325E-4E79-840F-B22E5123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D71B-5B93-4EE8-9690-883579E9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728F-23EC-4DE3-8249-B32FF365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C834-42A2-4EE4-8A2B-1CB20784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4C01-924B-4F2B-8E6B-4CDB48CB9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A1B3A-7613-438A-BDD5-8E04B2D4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6086C-A562-4129-B030-EDB22834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4AD19-F3A0-4D87-AAEB-1FE96D1D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53D88-4561-4447-BDA7-E86A4379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37BD-880F-401C-8286-996B8E52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FF080-6E2C-4E63-8F03-F2F030C63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C606A-632B-4B1B-99EC-8F003E0AC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6535D-51B2-48F6-8638-A20B2DDE9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9503E-C1BD-4267-857F-4F1C5627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032BF-D93F-4EB8-8B7E-E6130F3A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429CC-A38E-478C-AD78-ED2DC518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AE31D-D8A6-4FF1-AB22-7BA41B57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9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08AE-D0BE-4D36-BB02-076AEE62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3C69A-26E9-45C8-A17C-4D37CE0D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727BF-B471-4161-99B5-95EEC06F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8999-9256-4703-B154-023F0F39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9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20290-1955-4A91-824B-859E830A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8E4B7-5EA4-41F6-949B-BE1F3DD1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F8F5-96AF-4D62-83C1-E995DD25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065B-B6EB-4792-B5EE-D5E6493E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79CD3-5052-406E-9EB5-B2515E99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70F21-5710-4FEA-9E45-7F29E4EEF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AB072-4AA9-44CB-8F52-3E795ACA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92B03-E1CC-4B18-942B-0D95074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AA21F-FD77-48FA-9872-46D1FF86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7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2089-36AF-4E3F-AD38-5D4790AF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6C523-6AB9-43DC-ADB1-C1A6CFB08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08091-7A0F-4224-BE66-C3B8171D4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5209B-41B5-489D-974D-5A1D8784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475E9-C02E-42E8-B056-8A405736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BA5D8-B1F4-4E24-94DF-E19AC688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3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74504-E9B8-4FCB-82FF-3199FF92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1614-0CC4-471F-B883-40919B4E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4B0-7DCE-4171-AC42-0A22509F9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1FBC-60EC-412B-99D4-EBB646CFA52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D4333-3CC6-416B-A3EA-88876AD7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E37AF-E09A-42EE-84D5-59A9856E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A15A-193A-4C9A-9FE2-A4B1003F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4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3AFCDA-1675-469B-B77C-DE9124092880}"/>
              </a:ext>
            </a:extLst>
          </p:cNvPr>
          <p:cNvSpPr/>
          <p:nvPr/>
        </p:nvSpPr>
        <p:spPr>
          <a:xfrm>
            <a:off x="0" y="-10332"/>
            <a:ext cx="12192000" cy="55552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07557-F063-40A6-B5A8-9879A3A1DA2F}"/>
              </a:ext>
            </a:extLst>
          </p:cNvPr>
          <p:cNvSpPr/>
          <p:nvPr/>
        </p:nvSpPr>
        <p:spPr>
          <a:xfrm>
            <a:off x="0" y="6696449"/>
            <a:ext cx="12192000" cy="2154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B3A715-2782-432A-8862-A9B185FE5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578" y="53829"/>
            <a:ext cx="795038" cy="427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F58B89-6ECF-4585-B363-85D994B7DD5A}"/>
              </a:ext>
            </a:extLst>
          </p:cNvPr>
          <p:cNvSpPr txBox="1"/>
          <p:nvPr/>
        </p:nvSpPr>
        <p:spPr>
          <a:xfrm>
            <a:off x="505596" y="51470"/>
            <a:ext cx="640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WCC, Y107 John </a:t>
            </a:r>
            <a:r>
              <a:rPr lang="en-GB" sz="20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Aird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 Court – Proposed Site Welfare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052C2-1B3D-B039-50B9-9FEFAE1F08A4}"/>
              </a:ext>
            </a:extLst>
          </p:cNvPr>
          <p:cNvSpPr/>
          <p:nvPr/>
        </p:nvSpPr>
        <p:spPr>
          <a:xfrm rot="16200000">
            <a:off x="376292" y="1311803"/>
            <a:ext cx="427967" cy="803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4F3CF-619A-E6D0-188A-8B47455AE0EF}"/>
              </a:ext>
            </a:extLst>
          </p:cNvPr>
          <p:cNvSpPr/>
          <p:nvPr/>
        </p:nvSpPr>
        <p:spPr>
          <a:xfrm rot="16200000">
            <a:off x="360550" y="2242397"/>
            <a:ext cx="427967" cy="803875"/>
          </a:xfrm>
          <a:prstGeom prst="rect">
            <a:avLst/>
          </a:prstGeom>
          <a:solidFill>
            <a:srgbClr val="FFFF00">
              <a:alpha val="50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9A0A7-1D63-8DD9-D6AD-8FC02CC212E8}"/>
              </a:ext>
            </a:extLst>
          </p:cNvPr>
          <p:cNvSpPr/>
          <p:nvPr/>
        </p:nvSpPr>
        <p:spPr>
          <a:xfrm>
            <a:off x="172596" y="3737662"/>
            <a:ext cx="819617" cy="427968"/>
          </a:xfrm>
          <a:prstGeom prst="rect">
            <a:avLst/>
          </a:prstGeom>
          <a:solidFill>
            <a:srgbClr val="FF0000">
              <a:alpha val="40000"/>
            </a:srgb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" name="Picture 1" descr="An aerial view of a city&#10;&#10;Description automatically generated">
            <a:extLst>
              <a:ext uri="{FF2B5EF4-FFF2-40B4-BE49-F238E27FC236}">
                <a16:creationId xmlns:a16="http://schemas.microsoft.com/office/drawing/2014/main" id="{A8E0617D-BB65-6550-027C-17428619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06" y="825501"/>
            <a:ext cx="8049950" cy="5733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3B2E69-FEEF-1997-AB6E-0F58FFB0601F}"/>
              </a:ext>
            </a:extLst>
          </p:cNvPr>
          <p:cNvSpPr txBox="1"/>
          <p:nvPr/>
        </p:nvSpPr>
        <p:spPr>
          <a:xfrm>
            <a:off x="1037591" y="1277149"/>
            <a:ext cx="329890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Resident Drop In Location (resident meetings/ coffee mornings)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Four 20x8ft (approx. 6mx2.5m) Storage Containers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Welfare: Four 20x8ft (approx. 6mx2.5m) units including; Meeting Room, Drying Room Canteen and Site Office (Two double stacked units) 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Welfare: Two W/C Units</a:t>
            </a:r>
          </a:p>
          <a:p>
            <a:r>
              <a:rPr lang="en-GB" dirty="0">
                <a:ea typeface="Calibri" panose="020F0502020204030204"/>
                <a:cs typeface="Calibri" panose="020F0502020204030204"/>
              </a:rPr>
              <a:t>     (Three single cubicles in each)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A1127-40DD-9735-C228-F4F8EC12455A}"/>
              </a:ext>
            </a:extLst>
          </p:cNvPr>
          <p:cNvSpPr/>
          <p:nvPr/>
        </p:nvSpPr>
        <p:spPr>
          <a:xfrm>
            <a:off x="181157" y="4927752"/>
            <a:ext cx="819617" cy="427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D6029-B52A-49F0-5C5D-A129101DC60F}"/>
              </a:ext>
            </a:extLst>
          </p:cNvPr>
          <p:cNvSpPr/>
          <p:nvPr/>
        </p:nvSpPr>
        <p:spPr>
          <a:xfrm rot="2760000">
            <a:off x="9558912" y="3709817"/>
            <a:ext cx="244523" cy="115261"/>
          </a:xfrm>
          <a:prstGeom prst="rect">
            <a:avLst/>
          </a:prstGeom>
          <a:solidFill>
            <a:srgbClr val="006EFF">
              <a:alpha val="43000"/>
            </a:srgb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67BA2-3592-BBA4-7D15-BE2AAD871D91}"/>
              </a:ext>
            </a:extLst>
          </p:cNvPr>
          <p:cNvSpPr/>
          <p:nvPr/>
        </p:nvSpPr>
        <p:spPr>
          <a:xfrm rot="2760000">
            <a:off x="9645175" y="3634336"/>
            <a:ext cx="244523" cy="115261"/>
          </a:xfrm>
          <a:prstGeom prst="rect">
            <a:avLst/>
          </a:prstGeom>
          <a:solidFill>
            <a:srgbClr val="006EFF">
              <a:alpha val="43000"/>
            </a:srgb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488EA2-5473-9962-3ADB-96FF7FFC7C6C}"/>
              </a:ext>
            </a:extLst>
          </p:cNvPr>
          <p:cNvSpPr/>
          <p:nvPr/>
        </p:nvSpPr>
        <p:spPr>
          <a:xfrm rot="-2580000">
            <a:off x="8957259" y="4767951"/>
            <a:ext cx="175419" cy="364093"/>
          </a:xfrm>
          <a:prstGeom prst="rect">
            <a:avLst/>
          </a:prstGeom>
          <a:solidFill>
            <a:srgbClr val="FFFF00">
              <a:alpha val="50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5832FD-B4C0-472E-C31E-410415F0FDB5}"/>
              </a:ext>
            </a:extLst>
          </p:cNvPr>
          <p:cNvSpPr/>
          <p:nvPr/>
        </p:nvSpPr>
        <p:spPr>
          <a:xfrm rot="2760000">
            <a:off x="7455031" y="3317974"/>
            <a:ext cx="175419" cy="364093"/>
          </a:xfrm>
          <a:prstGeom prst="rect">
            <a:avLst/>
          </a:prstGeom>
          <a:solidFill>
            <a:srgbClr val="FFFF00">
              <a:alpha val="50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B230EF-4360-1DD7-30DD-5C430B980FB9}"/>
              </a:ext>
            </a:extLst>
          </p:cNvPr>
          <p:cNvSpPr/>
          <p:nvPr/>
        </p:nvSpPr>
        <p:spPr>
          <a:xfrm rot="-2580000">
            <a:off x="8822276" y="4885517"/>
            <a:ext cx="175419" cy="364093"/>
          </a:xfrm>
          <a:prstGeom prst="rect">
            <a:avLst/>
          </a:prstGeom>
          <a:solidFill>
            <a:srgbClr val="FFFF00">
              <a:alpha val="50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5F1B1-62CD-7D29-BF37-3D807742A24E}"/>
              </a:ext>
            </a:extLst>
          </p:cNvPr>
          <p:cNvSpPr/>
          <p:nvPr/>
        </p:nvSpPr>
        <p:spPr>
          <a:xfrm rot="8160000">
            <a:off x="7838207" y="1724305"/>
            <a:ext cx="175419" cy="364093"/>
          </a:xfrm>
          <a:prstGeom prst="rect">
            <a:avLst/>
          </a:prstGeom>
          <a:solidFill>
            <a:srgbClr val="FFFF00">
              <a:alpha val="50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236CF-EBAC-867A-7AFB-2B0451EFE5BA}"/>
              </a:ext>
            </a:extLst>
          </p:cNvPr>
          <p:cNvSpPr/>
          <p:nvPr/>
        </p:nvSpPr>
        <p:spPr>
          <a:xfrm rot="-2580000">
            <a:off x="9895503" y="3959297"/>
            <a:ext cx="175419" cy="364093"/>
          </a:xfrm>
          <a:prstGeom prst="rect">
            <a:avLst/>
          </a:prstGeom>
          <a:solidFill>
            <a:srgbClr val="FF0000">
              <a:alpha val="43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3316F0-A170-CF9A-148F-B48BDE7A6399}"/>
              </a:ext>
            </a:extLst>
          </p:cNvPr>
          <p:cNvSpPr/>
          <p:nvPr/>
        </p:nvSpPr>
        <p:spPr>
          <a:xfrm rot="-2580000">
            <a:off x="9760520" y="4076863"/>
            <a:ext cx="175419" cy="364093"/>
          </a:xfrm>
          <a:prstGeom prst="rect">
            <a:avLst/>
          </a:prstGeom>
          <a:solidFill>
            <a:srgbClr val="FF0000">
              <a:alpha val="43000"/>
            </a:srgbClr>
          </a:solidFill>
          <a:ln w="635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7409A-5CE1-D22A-C35B-3771ED21340D}"/>
              </a:ext>
            </a:extLst>
          </p:cNvPr>
          <p:cNvSpPr/>
          <p:nvPr/>
        </p:nvSpPr>
        <p:spPr>
          <a:xfrm rot="18960000">
            <a:off x="8398695" y="1226185"/>
            <a:ext cx="265293" cy="2302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7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Sams</dc:creator>
  <cp:lastModifiedBy>Khan, Repa: WCC</cp:lastModifiedBy>
  <cp:revision>231</cp:revision>
  <dcterms:created xsi:type="dcterms:W3CDTF">2022-02-10T17:06:31Z</dcterms:created>
  <dcterms:modified xsi:type="dcterms:W3CDTF">2024-09-16T11:31:51Z</dcterms:modified>
</cp:coreProperties>
</file>