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7" r:id="rId5"/>
  </p:sldMasterIdLst>
  <p:notesMasterIdLst>
    <p:notesMasterId r:id="rId16"/>
  </p:notesMasterIdLst>
  <p:sldIdLst>
    <p:sldId id="258" r:id="rId6"/>
    <p:sldId id="275" r:id="rId7"/>
    <p:sldId id="260" r:id="rId8"/>
    <p:sldId id="262" r:id="rId9"/>
    <p:sldId id="266" r:id="rId10"/>
    <p:sldId id="277" r:id="rId11"/>
    <p:sldId id="278" r:id="rId12"/>
    <p:sldId id="268" r:id="rId13"/>
    <p:sldId id="261" r:id="rId14"/>
    <p:sldId id="274" r:id="rId15"/>
  </p:sldIdLst>
  <p:sldSz cx="9296400" cy="7002463"/>
  <p:notesSz cx="6797675" cy="9926638"/>
  <p:defaultTextStyle>
    <a:defPPr>
      <a:defRPr lang="en-US"/>
    </a:defPPr>
    <a:lvl1pPr marL="0" algn="l" defTabSz="931316" rtl="0" eaLnBrk="1" latinLnBrk="0" hangingPunct="1">
      <a:defRPr sz="1833" kern="1200">
        <a:solidFill>
          <a:schemeClr val="tx1"/>
        </a:solidFill>
        <a:latin typeface="+mn-lt"/>
        <a:ea typeface="+mn-ea"/>
        <a:cs typeface="+mn-cs"/>
      </a:defRPr>
    </a:lvl1pPr>
    <a:lvl2pPr marL="465658" algn="l" defTabSz="931316" rtl="0" eaLnBrk="1" latinLnBrk="0" hangingPunct="1">
      <a:defRPr sz="1833" kern="1200">
        <a:solidFill>
          <a:schemeClr val="tx1"/>
        </a:solidFill>
        <a:latin typeface="+mn-lt"/>
        <a:ea typeface="+mn-ea"/>
        <a:cs typeface="+mn-cs"/>
      </a:defRPr>
    </a:lvl2pPr>
    <a:lvl3pPr marL="931316" algn="l" defTabSz="931316" rtl="0" eaLnBrk="1" latinLnBrk="0" hangingPunct="1">
      <a:defRPr sz="1833" kern="1200">
        <a:solidFill>
          <a:schemeClr val="tx1"/>
        </a:solidFill>
        <a:latin typeface="+mn-lt"/>
        <a:ea typeface="+mn-ea"/>
        <a:cs typeface="+mn-cs"/>
      </a:defRPr>
    </a:lvl3pPr>
    <a:lvl4pPr marL="1396975" algn="l" defTabSz="931316" rtl="0" eaLnBrk="1" latinLnBrk="0" hangingPunct="1">
      <a:defRPr sz="1833" kern="1200">
        <a:solidFill>
          <a:schemeClr val="tx1"/>
        </a:solidFill>
        <a:latin typeface="+mn-lt"/>
        <a:ea typeface="+mn-ea"/>
        <a:cs typeface="+mn-cs"/>
      </a:defRPr>
    </a:lvl4pPr>
    <a:lvl5pPr marL="1862633" algn="l" defTabSz="931316" rtl="0" eaLnBrk="1" latinLnBrk="0" hangingPunct="1">
      <a:defRPr sz="1833" kern="1200">
        <a:solidFill>
          <a:schemeClr val="tx1"/>
        </a:solidFill>
        <a:latin typeface="+mn-lt"/>
        <a:ea typeface="+mn-ea"/>
        <a:cs typeface="+mn-cs"/>
      </a:defRPr>
    </a:lvl5pPr>
    <a:lvl6pPr marL="2328291" algn="l" defTabSz="931316" rtl="0" eaLnBrk="1" latinLnBrk="0" hangingPunct="1">
      <a:defRPr sz="1833" kern="1200">
        <a:solidFill>
          <a:schemeClr val="tx1"/>
        </a:solidFill>
        <a:latin typeface="+mn-lt"/>
        <a:ea typeface="+mn-ea"/>
        <a:cs typeface="+mn-cs"/>
      </a:defRPr>
    </a:lvl6pPr>
    <a:lvl7pPr marL="2793949" algn="l" defTabSz="931316" rtl="0" eaLnBrk="1" latinLnBrk="0" hangingPunct="1">
      <a:defRPr sz="1833" kern="1200">
        <a:solidFill>
          <a:schemeClr val="tx1"/>
        </a:solidFill>
        <a:latin typeface="+mn-lt"/>
        <a:ea typeface="+mn-ea"/>
        <a:cs typeface="+mn-cs"/>
      </a:defRPr>
    </a:lvl7pPr>
    <a:lvl8pPr marL="3259607" algn="l" defTabSz="931316" rtl="0" eaLnBrk="1" latinLnBrk="0" hangingPunct="1">
      <a:defRPr sz="1833" kern="1200">
        <a:solidFill>
          <a:schemeClr val="tx1"/>
        </a:solidFill>
        <a:latin typeface="+mn-lt"/>
        <a:ea typeface="+mn-ea"/>
        <a:cs typeface="+mn-cs"/>
      </a:defRPr>
    </a:lvl8pPr>
    <a:lvl9pPr marL="3725266" algn="l" defTabSz="931316" rtl="0" eaLnBrk="1" latinLnBrk="0" hangingPunct="1">
      <a:defRPr sz="183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6" userDrawn="1">
          <p15:clr>
            <a:srgbClr val="A4A3A4"/>
          </p15:clr>
        </p15:guide>
        <p15:guide id="2" pos="29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1DDBFC-918F-4776-BAE3-DE5DA2C1023D}" v="16" dt="2023-03-29T14:59:28.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04" d="100"/>
          <a:sy n="104" d="100"/>
        </p:scale>
        <p:origin x="357" y="60"/>
      </p:cViewPr>
      <p:guideLst>
        <p:guide orient="horz" pos="2206"/>
        <p:guide pos="29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pson, Vicky: WCC" userId="53d97726-a57f-41ac-9726-fb7536d6119f" providerId="ADAL" clId="{4E1DDBFC-918F-4776-BAE3-DE5DA2C1023D}"/>
    <pc:docChg chg="undo custSel addSld delSld modSld sldOrd">
      <pc:chgData name="Simpson, Vicky: WCC" userId="53d97726-a57f-41ac-9726-fb7536d6119f" providerId="ADAL" clId="{4E1DDBFC-918F-4776-BAE3-DE5DA2C1023D}" dt="2023-04-20T15:39:09.163" v="4556" actId="20577"/>
      <pc:docMkLst>
        <pc:docMk/>
      </pc:docMkLst>
      <pc:sldChg chg="modSp mod">
        <pc:chgData name="Simpson, Vicky: WCC" userId="53d97726-a57f-41ac-9726-fb7536d6119f" providerId="ADAL" clId="{4E1DDBFC-918F-4776-BAE3-DE5DA2C1023D}" dt="2023-03-27T15:13:03.405" v="60" actId="20577"/>
        <pc:sldMkLst>
          <pc:docMk/>
          <pc:sldMk cId="2682209861" sldId="258"/>
        </pc:sldMkLst>
        <pc:spChg chg="mod">
          <ac:chgData name="Simpson, Vicky: WCC" userId="53d97726-a57f-41ac-9726-fb7536d6119f" providerId="ADAL" clId="{4E1DDBFC-918F-4776-BAE3-DE5DA2C1023D}" dt="2023-03-27T15:12:45.281" v="24" actId="20577"/>
          <ac:spMkLst>
            <pc:docMk/>
            <pc:sldMk cId="2682209861" sldId="258"/>
            <ac:spMk id="2" creationId="{00000000-0000-0000-0000-000000000000}"/>
          </ac:spMkLst>
        </pc:spChg>
        <pc:spChg chg="mod">
          <ac:chgData name="Simpson, Vicky: WCC" userId="53d97726-a57f-41ac-9726-fb7536d6119f" providerId="ADAL" clId="{4E1DDBFC-918F-4776-BAE3-DE5DA2C1023D}" dt="2023-03-27T15:13:03.405" v="60" actId="20577"/>
          <ac:spMkLst>
            <pc:docMk/>
            <pc:sldMk cId="2682209861" sldId="258"/>
            <ac:spMk id="3" creationId="{00000000-0000-0000-0000-000000000000}"/>
          </ac:spMkLst>
        </pc:spChg>
      </pc:sldChg>
      <pc:sldChg chg="modSp mod">
        <pc:chgData name="Simpson, Vicky: WCC" userId="53d97726-a57f-41ac-9726-fb7536d6119f" providerId="ADAL" clId="{4E1DDBFC-918F-4776-BAE3-DE5DA2C1023D}" dt="2023-04-20T15:39:09.163" v="4556" actId="20577"/>
        <pc:sldMkLst>
          <pc:docMk/>
          <pc:sldMk cId="1231868998" sldId="260"/>
        </pc:sldMkLst>
        <pc:spChg chg="mod">
          <ac:chgData name="Simpson, Vicky: WCC" userId="53d97726-a57f-41ac-9726-fb7536d6119f" providerId="ADAL" clId="{4E1DDBFC-918F-4776-BAE3-DE5DA2C1023D}" dt="2023-03-27T15:13:35.013" v="98" actId="20577"/>
          <ac:spMkLst>
            <pc:docMk/>
            <pc:sldMk cId="1231868998" sldId="260"/>
            <ac:spMk id="6" creationId="{D55CACB8-67FE-426C-BE8C-2FE611052B9D}"/>
          </ac:spMkLst>
        </pc:spChg>
        <pc:spChg chg="mod">
          <ac:chgData name="Simpson, Vicky: WCC" userId="53d97726-a57f-41ac-9726-fb7536d6119f" providerId="ADAL" clId="{4E1DDBFC-918F-4776-BAE3-DE5DA2C1023D}" dt="2023-04-20T15:39:09.163" v="4556" actId="20577"/>
          <ac:spMkLst>
            <pc:docMk/>
            <pc:sldMk cId="1231868998" sldId="260"/>
            <ac:spMk id="7" creationId="{E398C1CF-79D4-48C2-980B-92529892A036}"/>
          </ac:spMkLst>
        </pc:spChg>
      </pc:sldChg>
      <pc:sldChg chg="addSp delSp modSp mod ord">
        <pc:chgData name="Simpson, Vicky: WCC" userId="53d97726-a57f-41ac-9726-fb7536d6119f" providerId="ADAL" clId="{4E1DDBFC-918F-4776-BAE3-DE5DA2C1023D}" dt="2023-03-27T15:55:19.885" v="2869"/>
        <pc:sldMkLst>
          <pc:docMk/>
          <pc:sldMk cId="37607190" sldId="261"/>
        </pc:sldMkLst>
        <pc:spChg chg="mod">
          <ac:chgData name="Simpson, Vicky: WCC" userId="53d97726-a57f-41ac-9726-fb7536d6119f" providerId="ADAL" clId="{4E1DDBFC-918F-4776-BAE3-DE5DA2C1023D}" dt="2023-03-27T15:49:10.262" v="2257" actId="20577"/>
          <ac:spMkLst>
            <pc:docMk/>
            <pc:sldMk cId="37607190" sldId="261"/>
            <ac:spMk id="2" creationId="{8C8FA1E8-0DC0-49D1-89ED-4218A0185A81}"/>
          </ac:spMkLst>
        </pc:spChg>
        <pc:spChg chg="mod">
          <ac:chgData name="Simpson, Vicky: WCC" userId="53d97726-a57f-41ac-9726-fb7536d6119f" providerId="ADAL" clId="{4E1DDBFC-918F-4776-BAE3-DE5DA2C1023D}" dt="2023-03-27T15:39:08.949" v="2127" actId="6549"/>
          <ac:spMkLst>
            <pc:docMk/>
            <pc:sldMk cId="37607190" sldId="261"/>
            <ac:spMk id="3" creationId="{29753AE5-D19B-BFB3-49DD-FBAD4A45968B}"/>
          </ac:spMkLst>
        </pc:spChg>
        <pc:spChg chg="del">
          <ac:chgData name="Simpson, Vicky: WCC" userId="53d97726-a57f-41ac-9726-fb7536d6119f" providerId="ADAL" clId="{4E1DDBFC-918F-4776-BAE3-DE5DA2C1023D}" dt="2023-03-27T15:55:18.119" v="2868" actId="478"/>
          <ac:spMkLst>
            <pc:docMk/>
            <pc:sldMk cId="37607190" sldId="261"/>
            <ac:spMk id="4" creationId="{8F871056-2C38-441D-B670-B4B265C00DA3}"/>
          </ac:spMkLst>
        </pc:spChg>
        <pc:spChg chg="add mod">
          <ac:chgData name="Simpson, Vicky: WCC" userId="53d97726-a57f-41ac-9726-fb7536d6119f" providerId="ADAL" clId="{4E1DDBFC-918F-4776-BAE3-DE5DA2C1023D}" dt="2023-03-27T15:55:19.885" v="2869"/>
          <ac:spMkLst>
            <pc:docMk/>
            <pc:sldMk cId="37607190" sldId="261"/>
            <ac:spMk id="6" creationId="{566CC033-16C4-E27E-FCCB-728EECDF324B}"/>
          </ac:spMkLst>
        </pc:spChg>
      </pc:sldChg>
      <pc:sldChg chg="addSp delSp modSp mod">
        <pc:chgData name="Simpson, Vicky: WCC" userId="53d97726-a57f-41ac-9726-fb7536d6119f" providerId="ADAL" clId="{4E1DDBFC-918F-4776-BAE3-DE5DA2C1023D}" dt="2023-03-29T15:30:51.636" v="4508" actId="20577"/>
        <pc:sldMkLst>
          <pc:docMk/>
          <pc:sldMk cId="2004879935" sldId="262"/>
        </pc:sldMkLst>
        <pc:spChg chg="mod">
          <ac:chgData name="Simpson, Vicky: WCC" userId="53d97726-a57f-41ac-9726-fb7536d6119f" providerId="ADAL" clId="{4E1DDBFC-918F-4776-BAE3-DE5DA2C1023D}" dt="2023-03-27T15:22:23.290" v="588" actId="20577"/>
          <ac:spMkLst>
            <pc:docMk/>
            <pc:sldMk cId="2004879935" sldId="262"/>
            <ac:spMk id="2" creationId="{E9548104-5CFA-4B74-AADC-BBBFA7912211}"/>
          </ac:spMkLst>
        </pc:spChg>
        <pc:spChg chg="add mod">
          <ac:chgData name="Simpson, Vicky: WCC" userId="53d97726-a57f-41ac-9726-fb7536d6119f" providerId="ADAL" clId="{4E1DDBFC-918F-4776-BAE3-DE5DA2C1023D}" dt="2023-03-29T14:59:59.619" v="4353" actId="1076"/>
          <ac:spMkLst>
            <pc:docMk/>
            <pc:sldMk cId="2004879935" sldId="262"/>
            <ac:spMk id="4" creationId="{59914AA3-A2CD-340F-7F27-B957A4203317}"/>
          </ac:spMkLst>
        </pc:spChg>
        <pc:spChg chg="add mod">
          <ac:chgData name="Simpson, Vicky: WCC" userId="53d97726-a57f-41ac-9726-fb7536d6119f" providerId="ADAL" clId="{4E1DDBFC-918F-4776-BAE3-DE5DA2C1023D}" dt="2023-03-29T15:30:24.415" v="4504" actId="113"/>
          <ac:spMkLst>
            <pc:docMk/>
            <pc:sldMk cId="2004879935" sldId="262"/>
            <ac:spMk id="5" creationId="{B420F481-743E-1960-97BB-039492CDC6D5}"/>
          </ac:spMkLst>
        </pc:spChg>
        <pc:spChg chg="mod">
          <ac:chgData name="Simpson, Vicky: WCC" userId="53d97726-a57f-41ac-9726-fb7536d6119f" providerId="ADAL" clId="{4E1DDBFC-918F-4776-BAE3-DE5DA2C1023D}" dt="2023-03-27T15:54:00.581" v="2788" actId="20577"/>
          <ac:spMkLst>
            <pc:docMk/>
            <pc:sldMk cId="2004879935" sldId="262"/>
            <ac:spMk id="6" creationId="{D4055C16-973F-44EB-A494-DDBDE88CEB6E}"/>
          </ac:spMkLst>
        </pc:spChg>
        <pc:spChg chg="mod">
          <ac:chgData name="Simpson, Vicky: WCC" userId="53d97726-a57f-41ac-9726-fb7536d6119f" providerId="ADAL" clId="{4E1DDBFC-918F-4776-BAE3-DE5DA2C1023D}" dt="2023-03-29T15:30:51.636" v="4508" actId="20577"/>
          <ac:spMkLst>
            <pc:docMk/>
            <pc:sldMk cId="2004879935" sldId="262"/>
            <ac:spMk id="7" creationId="{4CFCEAB7-E700-47FF-934A-CD612D7D3EAA}"/>
          </ac:spMkLst>
        </pc:spChg>
        <pc:spChg chg="del">
          <ac:chgData name="Simpson, Vicky: WCC" userId="53d97726-a57f-41ac-9726-fb7536d6119f" providerId="ADAL" clId="{4E1DDBFC-918F-4776-BAE3-DE5DA2C1023D}" dt="2023-03-29T10:49:21.838" v="3310" actId="478"/>
          <ac:spMkLst>
            <pc:docMk/>
            <pc:sldMk cId="2004879935" sldId="262"/>
            <ac:spMk id="10" creationId="{84E7EA91-AB0B-AF05-5F1B-63FB57CD55E5}"/>
          </ac:spMkLst>
        </pc:spChg>
        <pc:grpChg chg="del">
          <ac:chgData name="Simpson, Vicky: WCC" userId="53d97726-a57f-41ac-9726-fb7536d6119f" providerId="ADAL" clId="{4E1DDBFC-918F-4776-BAE3-DE5DA2C1023D}" dt="2023-03-29T10:49:24.349" v="3311" actId="478"/>
          <ac:grpSpMkLst>
            <pc:docMk/>
            <pc:sldMk cId="2004879935" sldId="262"/>
            <ac:grpSpMk id="9" creationId="{58C0429F-452F-A6CB-68D5-48AB8F0689AF}"/>
          </ac:grpSpMkLst>
        </pc:grpChg>
        <pc:graphicFrameChg chg="add mod modGraphic">
          <ac:chgData name="Simpson, Vicky: WCC" userId="53d97726-a57f-41ac-9726-fb7536d6119f" providerId="ADAL" clId="{4E1DDBFC-918F-4776-BAE3-DE5DA2C1023D}" dt="2023-03-29T15:30:45.221" v="4506" actId="20577"/>
          <ac:graphicFrameMkLst>
            <pc:docMk/>
            <pc:sldMk cId="2004879935" sldId="262"/>
            <ac:graphicFrameMk id="3" creationId="{4B258A2D-1B4E-F506-AD1E-82835C3CF702}"/>
          </ac:graphicFrameMkLst>
        </pc:graphicFrameChg>
      </pc:sldChg>
      <pc:sldChg chg="addSp delSp modSp mod">
        <pc:chgData name="Simpson, Vicky: WCC" userId="53d97726-a57f-41ac-9726-fb7536d6119f" providerId="ADAL" clId="{4E1DDBFC-918F-4776-BAE3-DE5DA2C1023D}" dt="2023-03-29T12:39:00.530" v="4081" actId="20577"/>
        <pc:sldMkLst>
          <pc:docMk/>
          <pc:sldMk cId="1004629470" sldId="266"/>
        </pc:sldMkLst>
        <pc:spChg chg="mod">
          <ac:chgData name="Simpson, Vicky: WCC" userId="53d97726-a57f-41ac-9726-fb7536d6119f" providerId="ADAL" clId="{4E1DDBFC-918F-4776-BAE3-DE5DA2C1023D}" dt="2023-03-27T15:48:19.096" v="2250" actId="20577"/>
          <ac:spMkLst>
            <pc:docMk/>
            <pc:sldMk cId="1004629470" sldId="266"/>
            <ac:spMk id="2" creationId="{AA9E4489-86B3-4ED8-932D-F2B6C9FF0820}"/>
          </ac:spMkLst>
        </pc:spChg>
        <pc:spChg chg="add mod">
          <ac:chgData name="Simpson, Vicky: WCC" userId="53d97726-a57f-41ac-9726-fb7536d6119f" providerId="ADAL" clId="{4E1DDBFC-918F-4776-BAE3-DE5DA2C1023D}" dt="2023-03-27T15:55:50.662" v="2874"/>
          <ac:spMkLst>
            <pc:docMk/>
            <pc:sldMk cId="1004629470" sldId="266"/>
            <ac:spMk id="3" creationId="{FC5A0C75-AC9B-F102-EDC0-516634DBCF36}"/>
          </ac:spMkLst>
        </pc:spChg>
        <pc:spChg chg="mod">
          <ac:chgData name="Simpson, Vicky: WCC" userId="53d97726-a57f-41ac-9726-fb7536d6119f" providerId="ADAL" clId="{4E1DDBFC-918F-4776-BAE3-DE5DA2C1023D}" dt="2023-03-29T12:39:00.530" v="4081" actId="20577"/>
          <ac:spMkLst>
            <pc:docMk/>
            <pc:sldMk cId="1004629470" sldId="266"/>
            <ac:spMk id="7" creationId="{FDADA414-10FA-4F03-BF67-4150BF3045E8}"/>
          </ac:spMkLst>
        </pc:spChg>
        <pc:spChg chg="del">
          <ac:chgData name="Simpson, Vicky: WCC" userId="53d97726-a57f-41ac-9726-fb7536d6119f" providerId="ADAL" clId="{4E1DDBFC-918F-4776-BAE3-DE5DA2C1023D}" dt="2023-03-27T15:55:49.257" v="2873" actId="478"/>
          <ac:spMkLst>
            <pc:docMk/>
            <pc:sldMk cId="1004629470" sldId="266"/>
            <ac:spMk id="9" creationId="{5B58B5EB-29BB-42E5-B5A9-B3E921C6957F}"/>
          </ac:spMkLst>
        </pc:spChg>
        <pc:graphicFrameChg chg="del mod modGraphic">
          <ac:chgData name="Simpson, Vicky: WCC" userId="53d97726-a57f-41ac-9726-fb7536d6119f" providerId="ADAL" clId="{4E1DDBFC-918F-4776-BAE3-DE5DA2C1023D}" dt="2023-03-27T15:35:34.996" v="1716" actId="21"/>
          <ac:graphicFrameMkLst>
            <pc:docMk/>
            <pc:sldMk cId="1004629470" sldId="266"/>
            <ac:graphicFrameMk id="11" creationId="{EDB2C0EE-FF41-410F-A5C6-CA0747E32AA8}"/>
          </ac:graphicFrameMkLst>
        </pc:graphicFrameChg>
      </pc:sldChg>
      <pc:sldChg chg="addSp delSp modSp mod">
        <pc:chgData name="Simpson, Vicky: WCC" userId="53d97726-a57f-41ac-9726-fb7536d6119f" providerId="ADAL" clId="{4E1DDBFC-918F-4776-BAE3-DE5DA2C1023D}" dt="2023-03-27T15:55:12.461" v="2867"/>
        <pc:sldMkLst>
          <pc:docMk/>
          <pc:sldMk cId="2110545719" sldId="268"/>
        </pc:sldMkLst>
        <pc:spChg chg="add mod">
          <ac:chgData name="Simpson, Vicky: WCC" userId="53d97726-a57f-41ac-9726-fb7536d6119f" providerId="ADAL" clId="{4E1DDBFC-918F-4776-BAE3-DE5DA2C1023D}" dt="2023-03-27T15:55:12.461" v="2867"/>
          <ac:spMkLst>
            <pc:docMk/>
            <pc:sldMk cId="2110545719" sldId="268"/>
            <ac:spMk id="3" creationId="{96C201F2-F44F-A2C9-9FF7-B93F0959DA10}"/>
          </ac:spMkLst>
        </pc:spChg>
        <pc:spChg chg="mod">
          <ac:chgData name="Simpson, Vicky: WCC" userId="53d97726-a57f-41ac-9726-fb7536d6119f" providerId="ADAL" clId="{4E1DDBFC-918F-4776-BAE3-DE5DA2C1023D}" dt="2023-03-27T15:40:19.542" v="2140" actId="6549"/>
          <ac:spMkLst>
            <pc:docMk/>
            <pc:sldMk cId="2110545719" sldId="268"/>
            <ac:spMk id="4" creationId="{37F6E919-B58D-4D02-B27B-B2A78B9CF4BF}"/>
          </ac:spMkLst>
        </pc:spChg>
        <pc:spChg chg="del mod">
          <ac:chgData name="Simpson, Vicky: WCC" userId="53d97726-a57f-41ac-9726-fb7536d6119f" providerId="ADAL" clId="{4E1DDBFC-918F-4776-BAE3-DE5DA2C1023D}" dt="2023-03-27T15:55:10.861" v="2866" actId="478"/>
          <ac:spMkLst>
            <pc:docMk/>
            <pc:sldMk cId="2110545719" sldId="268"/>
            <ac:spMk id="6" creationId="{385B9CD8-3EFE-4B0F-AF52-6C4CFA15B788}"/>
          </ac:spMkLst>
        </pc:spChg>
        <pc:graphicFrameChg chg="mod modGraphic">
          <ac:chgData name="Simpson, Vicky: WCC" userId="53d97726-a57f-41ac-9726-fb7536d6119f" providerId="ADAL" clId="{4E1DDBFC-918F-4776-BAE3-DE5DA2C1023D}" dt="2023-03-27T15:47:39.265" v="2245" actId="1076"/>
          <ac:graphicFrameMkLst>
            <pc:docMk/>
            <pc:sldMk cId="2110545719" sldId="268"/>
            <ac:graphicFrameMk id="2" creationId="{0BBC981F-41E8-11D4-1804-64F49371B1B0}"/>
          </ac:graphicFrameMkLst>
        </pc:graphicFrameChg>
      </pc:sldChg>
      <pc:sldChg chg="addSp delSp modSp mod">
        <pc:chgData name="Simpson, Vicky: WCC" userId="53d97726-a57f-41ac-9726-fb7536d6119f" providerId="ADAL" clId="{4E1DDBFC-918F-4776-BAE3-DE5DA2C1023D}" dt="2023-03-27T15:55:30.124" v="2872"/>
        <pc:sldMkLst>
          <pc:docMk/>
          <pc:sldMk cId="243904582" sldId="274"/>
        </pc:sldMkLst>
        <pc:spChg chg="add mod">
          <ac:chgData name="Simpson, Vicky: WCC" userId="53d97726-a57f-41ac-9726-fb7536d6119f" providerId="ADAL" clId="{4E1DDBFC-918F-4776-BAE3-DE5DA2C1023D}" dt="2023-03-27T15:55:30.124" v="2872"/>
          <ac:spMkLst>
            <pc:docMk/>
            <pc:sldMk cId="243904582" sldId="274"/>
            <ac:spMk id="2" creationId="{C1F5D50B-C75C-73D4-9DF4-FA16289581C2}"/>
          </ac:spMkLst>
        </pc:spChg>
        <pc:spChg chg="del mod">
          <ac:chgData name="Simpson, Vicky: WCC" userId="53d97726-a57f-41ac-9726-fb7536d6119f" providerId="ADAL" clId="{4E1DDBFC-918F-4776-BAE3-DE5DA2C1023D}" dt="2023-03-27T15:55:25.897" v="2871" actId="478"/>
          <ac:spMkLst>
            <pc:docMk/>
            <pc:sldMk cId="243904582" sldId="274"/>
            <ac:spMk id="6" creationId="{385B9CD8-3EFE-4B0F-AF52-6C4CFA15B788}"/>
          </ac:spMkLst>
        </pc:spChg>
        <pc:spChg chg="mod">
          <ac:chgData name="Simpson, Vicky: WCC" userId="53d97726-a57f-41ac-9726-fb7536d6119f" providerId="ADAL" clId="{4E1DDBFC-918F-4776-BAE3-DE5DA2C1023D}" dt="2023-03-27T15:49:19.064" v="2259" actId="20577"/>
          <ac:spMkLst>
            <pc:docMk/>
            <pc:sldMk cId="243904582" sldId="274"/>
            <ac:spMk id="8" creationId="{04739DFE-80DF-E54B-8F47-5A18A843F5EE}"/>
          </ac:spMkLst>
        </pc:spChg>
      </pc:sldChg>
      <pc:sldChg chg="modSp mod">
        <pc:chgData name="Simpson, Vicky: WCC" userId="53d97726-a57f-41ac-9726-fb7536d6119f" providerId="ADAL" clId="{4E1DDBFC-918F-4776-BAE3-DE5DA2C1023D}" dt="2023-03-27T15:14:53.995" v="182" actId="6549"/>
        <pc:sldMkLst>
          <pc:docMk/>
          <pc:sldMk cId="717177016" sldId="275"/>
        </pc:sldMkLst>
        <pc:spChg chg="mod">
          <ac:chgData name="Simpson, Vicky: WCC" userId="53d97726-a57f-41ac-9726-fb7536d6119f" providerId="ADAL" clId="{4E1DDBFC-918F-4776-BAE3-DE5DA2C1023D}" dt="2023-03-27T15:13:21.400" v="80" actId="20577"/>
          <ac:spMkLst>
            <pc:docMk/>
            <pc:sldMk cId="717177016" sldId="275"/>
            <ac:spMk id="4" creationId="{8F871056-2C38-441D-B670-B4B265C00DA3}"/>
          </ac:spMkLst>
        </pc:spChg>
        <pc:spChg chg="mod">
          <ac:chgData name="Simpson, Vicky: WCC" userId="53d97726-a57f-41ac-9726-fb7536d6119f" providerId="ADAL" clId="{4E1DDBFC-918F-4776-BAE3-DE5DA2C1023D}" dt="2023-03-27T15:14:53.995" v="182" actId="6549"/>
          <ac:spMkLst>
            <pc:docMk/>
            <pc:sldMk cId="717177016" sldId="275"/>
            <ac:spMk id="7" creationId="{1FE9AE4C-16A3-44A4-8AD0-3F019DA16965}"/>
          </ac:spMkLst>
        </pc:spChg>
      </pc:sldChg>
      <pc:sldChg chg="delSp modSp del mod">
        <pc:chgData name="Simpson, Vicky: WCC" userId="53d97726-a57f-41ac-9726-fb7536d6119f" providerId="ADAL" clId="{4E1DDBFC-918F-4776-BAE3-DE5DA2C1023D}" dt="2023-03-29T15:32:23.580" v="4509" actId="2696"/>
        <pc:sldMkLst>
          <pc:docMk/>
          <pc:sldMk cId="1021346240" sldId="276"/>
        </pc:sldMkLst>
        <pc:spChg chg="mod">
          <ac:chgData name="Simpson, Vicky: WCC" userId="53d97726-a57f-41ac-9726-fb7536d6119f" providerId="ADAL" clId="{4E1DDBFC-918F-4776-BAE3-DE5DA2C1023D}" dt="2023-03-27T15:22:57.022" v="638" actId="5793"/>
          <ac:spMkLst>
            <pc:docMk/>
            <pc:sldMk cId="1021346240" sldId="276"/>
            <ac:spMk id="2" creationId="{AA9E4489-86B3-4ED8-932D-F2B6C9FF0820}"/>
          </ac:spMkLst>
        </pc:spChg>
        <pc:spChg chg="mod">
          <ac:chgData name="Simpson, Vicky: WCC" userId="53d97726-a57f-41ac-9726-fb7536d6119f" providerId="ADAL" clId="{4E1DDBFC-918F-4776-BAE3-DE5DA2C1023D}" dt="2023-03-29T14:55:52.554" v="4247" actId="20577"/>
          <ac:spMkLst>
            <pc:docMk/>
            <pc:sldMk cId="1021346240" sldId="276"/>
            <ac:spMk id="7" creationId="{FDADA414-10FA-4F03-BF67-4150BF3045E8}"/>
          </ac:spMkLst>
        </pc:spChg>
        <pc:spChg chg="mod">
          <ac:chgData name="Simpson, Vicky: WCC" userId="53d97726-a57f-41ac-9726-fb7536d6119f" providerId="ADAL" clId="{4E1DDBFC-918F-4776-BAE3-DE5DA2C1023D}" dt="2023-03-27T15:54:11.251" v="2804" actId="20577"/>
          <ac:spMkLst>
            <pc:docMk/>
            <pc:sldMk cId="1021346240" sldId="276"/>
            <ac:spMk id="8" creationId="{66ADEB34-E89D-453A-9B0E-B1C0B4A04643}"/>
          </ac:spMkLst>
        </pc:spChg>
        <pc:graphicFrameChg chg="del">
          <ac:chgData name="Simpson, Vicky: WCC" userId="53d97726-a57f-41ac-9726-fb7536d6119f" providerId="ADAL" clId="{4E1DDBFC-918F-4776-BAE3-DE5DA2C1023D}" dt="2023-03-27T15:23:10.011" v="639" actId="21"/>
          <ac:graphicFrameMkLst>
            <pc:docMk/>
            <pc:sldMk cId="1021346240" sldId="276"/>
            <ac:graphicFrameMk id="3" creationId="{3C893D1E-7231-45D6-82CF-C0B6517988DF}"/>
          </ac:graphicFrameMkLst>
        </pc:graphicFrameChg>
      </pc:sldChg>
      <pc:sldChg chg="addSp delSp modSp new mod">
        <pc:chgData name="Simpson, Vicky: WCC" userId="53d97726-a57f-41ac-9726-fb7536d6119f" providerId="ADAL" clId="{4E1DDBFC-918F-4776-BAE3-DE5DA2C1023D}" dt="2023-03-29T12:17:49.317" v="4072" actId="20577"/>
        <pc:sldMkLst>
          <pc:docMk/>
          <pc:sldMk cId="2188919199" sldId="277"/>
        </pc:sldMkLst>
        <pc:spChg chg="mod">
          <ac:chgData name="Simpson, Vicky: WCC" userId="53d97726-a57f-41ac-9726-fb7536d6119f" providerId="ADAL" clId="{4E1DDBFC-918F-4776-BAE3-DE5DA2C1023D}" dt="2023-03-27T15:48:45.313" v="2254" actId="255"/>
          <ac:spMkLst>
            <pc:docMk/>
            <pc:sldMk cId="2188919199" sldId="277"/>
            <ac:spMk id="2" creationId="{2ADE9978-0A61-6909-2DAE-2A4F9A539FC9}"/>
          </ac:spMkLst>
        </pc:spChg>
        <pc:spChg chg="del mod">
          <ac:chgData name="Simpson, Vicky: WCC" userId="53d97726-a57f-41ac-9726-fb7536d6119f" providerId="ADAL" clId="{4E1DDBFC-918F-4776-BAE3-DE5DA2C1023D}" dt="2023-03-27T15:35:28.597" v="1715" actId="21"/>
          <ac:spMkLst>
            <pc:docMk/>
            <pc:sldMk cId="2188919199" sldId="277"/>
            <ac:spMk id="3" creationId="{4BD4AAEE-0324-8F12-C0A6-54E82DADF4FA}"/>
          </ac:spMkLst>
        </pc:spChg>
        <pc:spChg chg="del">
          <ac:chgData name="Simpson, Vicky: WCC" userId="53d97726-a57f-41ac-9726-fb7536d6119f" providerId="ADAL" clId="{4E1DDBFC-918F-4776-BAE3-DE5DA2C1023D}" dt="2023-03-27T15:54:29.460" v="2805" actId="478"/>
          <ac:spMkLst>
            <pc:docMk/>
            <pc:sldMk cId="2188919199" sldId="277"/>
            <ac:spMk id="4" creationId="{98756CA8-A6C2-31B1-8A33-50EA0C24D432}"/>
          </ac:spMkLst>
        </pc:spChg>
        <pc:spChg chg="mod">
          <ac:chgData name="Simpson, Vicky: WCC" userId="53d97726-a57f-41ac-9726-fb7536d6119f" providerId="ADAL" clId="{4E1DDBFC-918F-4776-BAE3-DE5DA2C1023D}" dt="2023-03-27T15:54:43.735" v="2838" actId="20577"/>
          <ac:spMkLst>
            <pc:docMk/>
            <pc:sldMk cId="2188919199" sldId="277"/>
            <ac:spMk id="5" creationId="{1DB9C0F0-1E83-7292-ADEF-AEFF6889FDC0}"/>
          </ac:spMkLst>
        </pc:spChg>
        <pc:spChg chg="mod">
          <ac:chgData name="Simpson, Vicky: WCC" userId="53d97726-a57f-41ac-9726-fb7536d6119f" providerId="ADAL" clId="{4E1DDBFC-918F-4776-BAE3-DE5DA2C1023D}" dt="2023-03-29T10:47:54.298" v="3307" actId="20577"/>
          <ac:spMkLst>
            <pc:docMk/>
            <pc:sldMk cId="2188919199" sldId="277"/>
            <ac:spMk id="6" creationId="{142BEA42-B607-07A3-AE8A-EB545930A948}"/>
          </ac:spMkLst>
        </pc:spChg>
        <pc:spChg chg="add mod">
          <ac:chgData name="Simpson, Vicky: WCC" userId="53d97726-a57f-41ac-9726-fb7536d6119f" providerId="ADAL" clId="{4E1DDBFC-918F-4776-BAE3-DE5DA2C1023D}" dt="2023-03-27T15:54:35.322" v="2808" actId="1076"/>
          <ac:spMkLst>
            <pc:docMk/>
            <pc:sldMk cId="2188919199" sldId="277"/>
            <ac:spMk id="8" creationId="{BD44629C-7499-35AF-FF45-89BF13DABD5C}"/>
          </ac:spMkLst>
        </pc:spChg>
        <pc:graphicFrameChg chg="add mod modGraphic">
          <ac:chgData name="Simpson, Vicky: WCC" userId="53d97726-a57f-41ac-9726-fb7536d6119f" providerId="ADAL" clId="{4E1DDBFC-918F-4776-BAE3-DE5DA2C1023D}" dt="2023-03-29T12:17:49.317" v="4072" actId="20577"/>
          <ac:graphicFrameMkLst>
            <pc:docMk/>
            <pc:sldMk cId="2188919199" sldId="277"/>
            <ac:graphicFrameMk id="7" creationId="{94860A6B-BB1C-88E0-D138-D3BCDDE80D05}"/>
          </ac:graphicFrameMkLst>
        </pc:graphicFrameChg>
      </pc:sldChg>
      <pc:sldChg chg="addSp delSp modSp new mod">
        <pc:chgData name="Simpson, Vicky: WCC" userId="53d97726-a57f-41ac-9726-fb7536d6119f" providerId="ADAL" clId="{4E1DDBFC-918F-4776-BAE3-DE5DA2C1023D}" dt="2023-03-29T10:44:07.014" v="3145" actId="14734"/>
        <pc:sldMkLst>
          <pc:docMk/>
          <pc:sldMk cId="3112624106" sldId="278"/>
        </pc:sldMkLst>
        <pc:spChg chg="mod">
          <ac:chgData name="Simpson, Vicky: WCC" userId="53d97726-a57f-41ac-9726-fb7536d6119f" providerId="ADAL" clId="{4E1DDBFC-918F-4776-BAE3-DE5DA2C1023D}" dt="2023-03-27T15:53:21.218" v="2768" actId="20577"/>
          <ac:spMkLst>
            <pc:docMk/>
            <pc:sldMk cId="3112624106" sldId="278"/>
            <ac:spMk id="2" creationId="{BFADF5AB-7A4F-24CB-714C-62CBD7DE8166}"/>
          </ac:spMkLst>
        </pc:spChg>
        <pc:spChg chg="mod">
          <ac:chgData name="Simpson, Vicky: WCC" userId="53d97726-a57f-41ac-9726-fb7536d6119f" providerId="ADAL" clId="{4E1DDBFC-918F-4776-BAE3-DE5DA2C1023D}" dt="2023-03-29T10:42:48.374" v="3139" actId="5793"/>
          <ac:spMkLst>
            <pc:docMk/>
            <pc:sldMk cId="3112624106" sldId="278"/>
            <ac:spMk id="3" creationId="{D78D5230-1431-CB6C-C75B-438F8B3B28DB}"/>
          </ac:spMkLst>
        </pc:spChg>
        <pc:spChg chg="del">
          <ac:chgData name="Simpson, Vicky: WCC" userId="53d97726-a57f-41ac-9726-fb7536d6119f" providerId="ADAL" clId="{4E1DDBFC-918F-4776-BAE3-DE5DA2C1023D}" dt="2023-03-27T15:54:51.519" v="2839" actId="478"/>
          <ac:spMkLst>
            <pc:docMk/>
            <pc:sldMk cId="3112624106" sldId="278"/>
            <ac:spMk id="4" creationId="{C21D7255-1EDA-EB29-9862-3D17DCDDB8D5}"/>
          </ac:spMkLst>
        </pc:spChg>
        <pc:spChg chg="mod">
          <ac:chgData name="Simpson, Vicky: WCC" userId="53d97726-a57f-41ac-9726-fb7536d6119f" providerId="ADAL" clId="{4E1DDBFC-918F-4776-BAE3-DE5DA2C1023D}" dt="2023-03-27T15:55:01.681" v="2864" actId="20577"/>
          <ac:spMkLst>
            <pc:docMk/>
            <pc:sldMk cId="3112624106" sldId="278"/>
            <ac:spMk id="5" creationId="{667F7A27-86D3-712A-647B-8DA441A5A9D4}"/>
          </ac:spMkLst>
        </pc:spChg>
        <pc:spChg chg="del mod">
          <ac:chgData name="Simpson, Vicky: WCC" userId="53d97726-a57f-41ac-9726-fb7536d6119f" providerId="ADAL" clId="{4E1DDBFC-918F-4776-BAE3-DE5DA2C1023D}" dt="2023-03-29T09:47:18.770" v="2897" actId="478"/>
          <ac:spMkLst>
            <pc:docMk/>
            <pc:sldMk cId="3112624106" sldId="278"/>
            <ac:spMk id="6" creationId="{40BBB35E-AA9E-2671-5CF0-A72CAE57BB08}"/>
          </ac:spMkLst>
        </pc:spChg>
        <pc:spChg chg="add mod">
          <ac:chgData name="Simpson, Vicky: WCC" userId="53d97726-a57f-41ac-9726-fb7536d6119f" providerId="ADAL" clId="{4E1DDBFC-918F-4776-BAE3-DE5DA2C1023D}" dt="2023-03-27T15:54:53.230" v="2840"/>
          <ac:spMkLst>
            <pc:docMk/>
            <pc:sldMk cId="3112624106" sldId="278"/>
            <ac:spMk id="7" creationId="{0DC04DEF-7A13-62C4-5186-12022F0C89E1}"/>
          </ac:spMkLst>
        </pc:spChg>
        <pc:graphicFrameChg chg="add mod modGraphic">
          <ac:chgData name="Simpson, Vicky: WCC" userId="53d97726-a57f-41ac-9726-fb7536d6119f" providerId="ADAL" clId="{4E1DDBFC-918F-4776-BAE3-DE5DA2C1023D}" dt="2023-03-29T10:44:07.014" v="3145" actId="14734"/>
          <ac:graphicFrameMkLst>
            <pc:docMk/>
            <pc:sldMk cId="3112624106" sldId="278"/>
            <ac:graphicFrameMk id="4" creationId="{DAE521F5-5EC8-4D47-B105-9057A0151C9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7A88B10-BC57-480C-8DA6-79E32DAE14EF}" type="datetimeFigureOut">
              <a:rPr lang="en-GB" smtClean="0"/>
              <a:t>20/04/2023</a:t>
            </a:fld>
            <a:endParaRPr lang="en-GB"/>
          </a:p>
        </p:txBody>
      </p:sp>
      <p:sp>
        <p:nvSpPr>
          <p:cNvPr id="4" name="Slide Image Placeholder 3"/>
          <p:cNvSpPr>
            <a:spLocks noGrp="1" noRot="1" noChangeAspect="1"/>
          </p:cNvSpPr>
          <p:nvPr>
            <p:ph type="sldImg" idx="2"/>
          </p:nvPr>
        </p:nvSpPr>
        <p:spPr>
          <a:xfrm>
            <a:off x="1176338" y="1241425"/>
            <a:ext cx="44450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3D115CE-1146-4250-AEBC-52EBD6AED0B7}" type="slidenum">
              <a:rPr lang="en-GB" smtClean="0"/>
              <a:t>‹#›</a:t>
            </a:fld>
            <a:endParaRPr lang="en-GB"/>
          </a:p>
        </p:txBody>
      </p:sp>
    </p:spTree>
    <p:extLst>
      <p:ext uri="{BB962C8B-B14F-4D97-AF65-F5344CB8AC3E}">
        <p14:creationId xmlns:p14="http://schemas.microsoft.com/office/powerpoint/2010/main" val="3960076812"/>
      </p:ext>
    </p:extLst>
  </p:cSld>
  <p:clrMap bg1="lt1" tx1="dk1" bg2="lt2" tx2="dk2" accent1="accent1" accent2="accent2" accent3="accent3" accent4="accent4" accent5="accent5" accent6="accent6" hlink="hlink" folHlink="folHlink"/>
  <p:notesStyle>
    <a:lvl1pPr marL="0" algn="l" defTabSz="931316" rtl="0" eaLnBrk="1" latinLnBrk="0" hangingPunct="1">
      <a:defRPr sz="1222" kern="1200">
        <a:solidFill>
          <a:schemeClr val="tx1"/>
        </a:solidFill>
        <a:latin typeface="+mn-lt"/>
        <a:ea typeface="+mn-ea"/>
        <a:cs typeface="+mn-cs"/>
      </a:defRPr>
    </a:lvl1pPr>
    <a:lvl2pPr marL="465658" algn="l" defTabSz="931316" rtl="0" eaLnBrk="1" latinLnBrk="0" hangingPunct="1">
      <a:defRPr sz="1222" kern="1200">
        <a:solidFill>
          <a:schemeClr val="tx1"/>
        </a:solidFill>
        <a:latin typeface="+mn-lt"/>
        <a:ea typeface="+mn-ea"/>
        <a:cs typeface="+mn-cs"/>
      </a:defRPr>
    </a:lvl2pPr>
    <a:lvl3pPr marL="931316" algn="l" defTabSz="931316" rtl="0" eaLnBrk="1" latinLnBrk="0" hangingPunct="1">
      <a:defRPr sz="1222" kern="1200">
        <a:solidFill>
          <a:schemeClr val="tx1"/>
        </a:solidFill>
        <a:latin typeface="+mn-lt"/>
        <a:ea typeface="+mn-ea"/>
        <a:cs typeface="+mn-cs"/>
      </a:defRPr>
    </a:lvl3pPr>
    <a:lvl4pPr marL="1396975" algn="l" defTabSz="931316" rtl="0" eaLnBrk="1" latinLnBrk="0" hangingPunct="1">
      <a:defRPr sz="1222" kern="1200">
        <a:solidFill>
          <a:schemeClr val="tx1"/>
        </a:solidFill>
        <a:latin typeface="+mn-lt"/>
        <a:ea typeface="+mn-ea"/>
        <a:cs typeface="+mn-cs"/>
      </a:defRPr>
    </a:lvl4pPr>
    <a:lvl5pPr marL="1862633" algn="l" defTabSz="931316" rtl="0" eaLnBrk="1" latinLnBrk="0" hangingPunct="1">
      <a:defRPr sz="1222" kern="1200">
        <a:solidFill>
          <a:schemeClr val="tx1"/>
        </a:solidFill>
        <a:latin typeface="+mn-lt"/>
        <a:ea typeface="+mn-ea"/>
        <a:cs typeface="+mn-cs"/>
      </a:defRPr>
    </a:lvl5pPr>
    <a:lvl6pPr marL="2328291" algn="l" defTabSz="931316" rtl="0" eaLnBrk="1" latinLnBrk="0" hangingPunct="1">
      <a:defRPr sz="1222" kern="1200">
        <a:solidFill>
          <a:schemeClr val="tx1"/>
        </a:solidFill>
        <a:latin typeface="+mn-lt"/>
        <a:ea typeface="+mn-ea"/>
        <a:cs typeface="+mn-cs"/>
      </a:defRPr>
    </a:lvl6pPr>
    <a:lvl7pPr marL="2793949" algn="l" defTabSz="931316" rtl="0" eaLnBrk="1" latinLnBrk="0" hangingPunct="1">
      <a:defRPr sz="1222" kern="1200">
        <a:solidFill>
          <a:schemeClr val="tx1"/>
        </a:solidFill>
        <a:latin typeface="+mn-lt"/>
        <a:ea typeface="+mn-ea"/>
        <a:cs typeface="+mn-cs"/>
      </a:defRPr>
    </a:lvl7pPr>
    <a:lvl8pPr marL="3259607" algn="l" defTabSz="931316" rtl="0" eaLnBrk="1" latinLnBrk="0" hangingPunct="1">
      <a:defRPr sz="1222" kern="1200">
        <a:solidFill>
          <a:schemeClr val="tx1"/>
        </a:solidFill>
        <a:latin typeface="+mn-lt"/>
        <a:ea typeface="+mn-ea"/>
        <a:cs typeface="+mn-cs"/>
      </a:defRPr>
    </a:lvl8pPr>
    <a:lvl9pPr marL="3725266" algn="l" defTabSz="931316" rtl="0" eaLnBrk="1" latinLnBrk="0" hangingPunct="1">
      <a:defRPr sz="122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359446"/>
          </a:xfrm>
        </p:spPr>
        <p:txBody>
          <a:bodyPr anchor="b"/>
          <a:lstStyle>
            <a:lvl1pPr algn="l">
              <a:defRPr sz="4575">
                <a:solidFill>
                  <a:schemeClr val="tx2"/>
                </a:solidFill>
              </a:defRPr>
            </a:lvl1pPr>
          </a:lstStyle>
          <a:p>
            <a:r>
              <a:rPr lang="en-GB"/>
              <a:t>Click to edit Master title style</a:t>
            </a:r>
            <a:endParaRPr lang="en-GB" dirty="0"/>
          </a:p>
        </p:txBody>
      </p:sp>
      <p:sp>
        <p:nvSpPr>
          <p:cNvPr id="3" name="Subtitle 2"/>
          <p:cNvSpPr>
            <a:spLocks noGrp="1"/>
          </p:cNvSpPr>
          <p:nvPr>
            <p:ph type="subTitle" idx="1"/>
          </p:nvPr>
        </p:nvSpPr>
        <p:spPr>
          <a:xfrm>
            <a:off x="457200" y="3132000"/>
            <a:ext cx="8326314" cy="1690640"/>
          </a:xfrm>
        </p:spPr>
        <p:txBody>
          <a:bodyPr>
            <a:normAutofit/>
          </a:bodyPr>
          <a:lstStyle>
            <a:lvl1pPr marL="0" indent="0" algn="l">
              <a:lnSpc>
                <a:spcPct val="100000"/>
              </a:lnSpc>
              <a:buNone/>
              <a:defRPr sz="2300">
                <a:solidFill>
                  <a:schemeClr val="tx2"/>
                </a:solidFill>
              </a:defRPr>
            </a:lvl1pPr>
            <a:lvl2pPr marL="348626" indent="0" algn="ctr">
              <a:buNone/>
              <a:defRPr sz="1525"/>
            </a:lvl2pPr>
            <a:lvl3pPr marL="697253" indent="0" algn="ctr">
              <a:buNone/>
              <a:defRPr sz="1373"/>
            </a:lvl3pPr>
            <a:lvl4pPr marL="1045879" indent="0" algn="ctr">
              <a:buNone/>
              <a:defRPr sz="1220"/>
            </a:lvl4pPr>
            <a:lvl5pPr marL="1394506" indent="0" algn="ctr">
              <a:buNone/>
              <a:defRPr sz="1220"/>
            </a:lvl5pPr>
            <a:lvl6pPr marL="1743132" indent="0" algn="ctr">
              <a:buNone/>
              <a:defRPr sz="1220"/>
            </a:lvl6pPr>
            <a:lvl7pPr marL="2091759" indent="0" algn="ctr">
              <a:buNone/>
              <a:defRPr sz="1220"/>
            </a:lvl7pPr>
            <a:lvl8pPr marL="2440385" indent="0" algn="ctr">
              <a:buNone/>
              <a:defRPr sz="1220"/>
            </a:lvl8pPr>
            <a:lvl9pPr marL="2789011" indent="0" algn="ctr">
              <a:buNone/>
              <a:defRPr sz="1220"/>
            </a:lvl9pPr>
          </a:lstStyle>
          <a:p>
            <a:r>
              <a:rPr lang="en-GB"/>
              <a:t>Click to edit Master subtitle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383127"/>
            <a:ext cx="9366459" cy="3619336"/>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0000" y="5904000"/>
            <a:ext cx="1728000" cy="641301"/>
          </a:xfrm>
          <a:prstGeom prst="rect">
            <a:avLst/>
          </a:prstGeom>
        </p:spPr>
      </p:pic>
      <p:sp>
        <p:nvSpPr>
          <p:cNvPr id="11" name="Rectangle 10"/>
          <p:cNvSpPr/>
          <p:nvPr userDrawn="1"/>
        </p:nvSpPr>
        <p:spPr>
          <a:xfrm>
            <a:off x="457199" y="5904000"/>
            <a:ext cx="1239716" cy="282129"/>
          </a:xfrm>
          <a:prstGeom prst="rect">
            <a:avLst/>
          </a:prstGeom>
        </p:spPr>
        <p:txBody>
          <a:bodyPr wrap="square" lIns="0" tIns="0" rIns="0" bIns="0">
            <a:spAutoFit/>
          </a:bodyPr>
          <a:lstStyle/>
          <a:p>
            <a:pPr>
              <a:lnSpc>
                <a:spcPts val="1100"/>
              </a:lnSpc>
            </a:pPr>
            <a:r>
              <a:rPr lang="en-GB" sz="800" b="1" dirty="0">
                <a:solidFill>
                  <a:schemeClr val="bg1"/>
                </a:solidFill>
              </a:rPr>
              <a:t>Westminster City Council</a:t>
            </a:r>
          </a:p>
          <a:p>
            <a:pPr>
              <a:lnSpc>
                <a:spcPts val="1100"/>
              </a:lnSpc>
            </a:pPr>
            <a:r>
              <a:rPr lang="en-GB" sz="800" dirty="0">
                <a:solidFill>
                  <a:schemeClr val="bg1"/>
                </a:solidFill>
              </a:rPr>
              <a:t>westminster.gov.uk</a:t>
            </a:r>
          </a:p>
        </p:txBody>
      </p:sp>
    </p:spTree>
    <p:extLst>
      <p:ext uri="{BB962C8B-B14F-4D97-AF65-F5344CB8AC3E}">
        <p14:creationId xmlns:p14="http://schemas.microsoft.com/office/powerpoint/2010/main" val="230454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5"/>
          <p:cNvSpPr>
            <a:spLocks noGrp="1"/>
          </p:cNvSpPr>
          <p:nvPr>
            <p:ph type="dt" sz="half" idx="10"/>
          </p:nvPr>
        </p:nvSpPr>
        <p:spPr/>
        <p:txBody>
          <a:bodyPr/>
          <a:lstStyle/>
          <a:p>
            <a:r>
              <a:rPr lang="en-US"/>
              <a:t>4th July 2022</a:t>
            </a:r>
            <a:endParaRPr lang="en-GB"/>
          </a:p>
        </p:txBody>
      </p:sp>
      <p:sp>
        <p:nvSpPr>
          <p:cNvPr id="7" name="Footer Placeholder 6"/>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258002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4th July 2022</a:t>
            </a:r>
            <a:endParaRPr lang="en-GB"/>
          </a:p>
        </p:txBody>
      </p:sp>
      <p:sp>
        <p:nvSpPr>
          <p:cNvPr id="6" name="Footer Placeholder 5"/>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2976183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r>
              <a:rPr lang="en-US"/>
              <a:t>4th July 2022</a:t>
            </a:r>
            <a:endParaRPr lang="en-GB"/>
          </a:p>
        </p:txBody>
      </p:sp>
      <p:sp>
        <p:nvSpPr>
          <p:cNvPr id="8" name="Footer Placeholder 7"/>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GB"/>
              <a:t>Click to edit Master text styles</a:t>
            </a:r>
          </a:p>
        </p:txBody>
      </p:sp>
    </p:spTree>
    <p:extLst>
      <p:ext uri="{BB962C8B-B14F-4D97-AF65-F5344CB8AC3E}">
        <p14:creationId xmlns:p14="http://schemas.microsoft.com/office/powerpoint/2010/main" val="371676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199" y="2954212"/>
            <a:ext cx="4211515" cy="34056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4800600" y="2954212"/>
            <a:ext cx="4044462" cy="34055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8" name="Date Placeholder 7"/>
          <p:cNvSpPr>
            <a:spLocks noGrp="1"/>
          </p:cNvSpPr>
          <p:nvPr>
            <p:ph type="dt" sz="half" idx="10"/>
          </p:nvPr>
        </p:nvSpPr>
        <p:spPr/>
        <p:txBody>
          <a:bodyPr/>
          <a:lstStyle/>
          <a:p>
            <a:r>
              <a:rPr lang="en-US"/>
              <a:t>4th July 2022</a:t>
            </a:r>
            <a:endParaRPr lang="en-GB"/>
          </a:p>
        </p:txBody>
      </p:sp>
      <p:sp>
        <p:nvSpPr>
          <p:cNvPr id="9" name="Footer Placeholder 8"/>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GB"/>
              <a:t>Click to edit Master text styles</a:t>
            </a:r>
          </a:p>
        </p:txBody>
      </p:sp>
    </p:spTree>
    <p:extLst>
      <p:ext uri="{BB962C8B-B14F-4D97-AF65-F5344CB8AC3E}">
        <p14:creationId xmlns:p14="http://schemas.microsoft.com/office/powerpoint/2010/main" val="226925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6" name="Date Placeholder 5"/>
          <p:cNvSpPr>
            <a:spLocks noGrp="1"/>
          </p:cNvSpPr>
          <p:nvPr>
            <p:ph type="dt" sz="half" idx="10"/>
          </p:nvPr>
        </p:nvSpPr>
        <p:spPr/>
        <p:txBody>
          <a:bodyPr/>
          <a:lstStyle/>
          <a:p>
            <a:r>
              <a:rPr lang="en-US"/>
              <a:t>4th July 2022</a:t>
            </a:r>
            <a:endParaRPr lang="en-GB"/>
          </a:p>
        </p:txBody>
      </p:sp>
      <p:sp>
        <p:nvSpPr>
          <p:cNvPr id="7" name="Footer Placeholder 6"/>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1566489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4th July 2022</a:t>
            </a:r>
            <a:endParaRPr lang="en-GB"/>
          </a:p>
        </p:txBody>
      </p:sp>
      <p:sp>
        <p:nvSpPr>
          <p:cNvPr id="6" name="Footer Placeholder 5"/>
          <p:cNvSpPr>
            <a:spLocks noGrp="1"/>
          </p:cNvSpPr>
          <p:nvPr>
            <p:ph type="ftr" sz="quarter" idx="11"/>
          </p:nvPr>
        </p:nvSpPr>
        <p:spPr/>
        <p:txBody>
          <a:bodyPr/>
          <a:lstStyle/>
          <a:p>
            <a:r>
              <a:rPr lang="en-GB"/>
              <a:t>T169 – Lilestone Estate</a:t>
            </a:r>
            <a:endParaRPr lang="en-GB" dirty="0"/>
          </a:p>
        </p:txBody>
      </p:sp>
    </p:spTree>
    <p:extLst>
      <p:ext uri="{BB962C8B-B14F-4D97-AF65-F5344CB8AC3E}">
        <p14:creationId xmlns:p14="http://schemas.microsoft.com/office/powerpoint/2010/main" val="15782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359446"/>
          </a:xfrm>
        </p:spPr>
        <p:txBody>
          <a:bodyPr anchor="b"/>
          <a:lstStyle>
            <a:lvl1pPr algn="l">
              <a:defRPr sz="4575">
                <a:solidFill>
                  <a:schemeClr val="tx2"/>
                </a:solidFill>
              </a:defRPr>
            </a:lvl1pPr>
          </a:lstStyle>
          <a:p>
            <a:r>
              <a:rPr lang="en-GB"/>
              <a:t>Click to edit Master title style</a:t>
            </a:r>
            <a:endParaRPr lang="en-GB" dirty="0"/>
          </a:p>
        </p:txBody>
      </p:sp>
      <p:sp>
        <p:nvSpPr>
          <p:cNvPr id="3" name="Subtitle 2"/>
          <p:cNvSpPr>
            <a:spLocks noGrp="1"/>
          </p:cNvSpPr>
          <p:nvPr>
            <p:ph type="subTitle" idx="1"/>
          </p:nvPr>
        </p:nvSpPr>
        <p:spPr>
          <a:xfrm>
            <a:off x="457200" y="3132000"/>
            <a:ext cx="8326314" cy="1690640"/>
          </a:xfrm>
        </p:spPr>
        <p:txBody>
          <a:bodyPr>
            <a:normAutofit/>
          </a:bodyPr>
          <a:lstStyle>
            <a:lvl1pPr marL="0" indent="0" algn="l">
              <a:lnSpc>
                <a:spcPct val="100000"/>
              </a:lnSpc>
              <a:buNone/>
              <a:defRPr sz="2300">
                <a:solidFill>
                  <a:schemeClr val="tx2"/>
                </a:solidFill>
              </a:defRPr>
            </a:lvl1pPr>
            <a:lvl2pPr marL="348626" indent="0" algn="ctr">
              <a:buNone/>
              <a:defRPr sz="1525"/>
            </a:lvl2pPr>
            <a:lvl3pPr marL="697253" indent="0" algn="ctr">
              <a:buNone/>
              <a:defRPr sz="1373"/>
            </a:lvl3pPr>
            <a:lvl4pPr marL="1045879" indent="0" algn="ctr">
              <a:buNone/>
              <a:defRPr sz="1220"/>
            </a:lvl4pPr>
            <a:lvl5pPr marL="1394506" indent="0" algn="ctr">
              <a:buNone/>
              <a:defRPr sz="1220"/>
            </a:lvl5pPr>
            <a:lvl6pPr marL="1743132" indent="0" algn="ctr">
              <a:buNone/>
              <a:defRPr sz="1220"/>
            </a:lvl6pPr>
            <a:lvl7pPr marL="2091759" indent="0" algn="ctr">
              <a:buNone/>
              <a:defRPr sz="1220"/>
            </a:lvl7pPr>
            <a:lvl8pPr marL="2440385" indent="0" algn="ctr">
              <a:buNone/>
              <a:defRPr sz="1220"/>
            </a:lvl8pPr>
            <a:lvl9pPr marL="2789011" indent="0" algn="ctr">
              <a:buNone/>
              <a:defRPr sz="1220"/>
            </a:lvl9pPr>
          </a:lstStyle>
          <a:p>
            <a:r>
              <a:rPr lang="en-GB"/>
              <a:t>Click to edit Master subtitle style</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10199"/>
            <a:ext cx="9296400" cy="3592264"/>
          </a:xfrm>
          <a:prstGeom prst="rect">
            <a:avLst/>
          </a:prstGeom>
        </p:spPr>
      </p:pic>
      <p:sp>
        <p:nvSpPr>
          <p:cNvPr id="11" name="Rectangle 10"/>
          <p:cNvSpPr/>
          <p:nvPr userDrawn="1"/>
        </p:nvSpPr>
        <p:spPr>
          <a:xfrm>
            <a:off x="457199" y="457200"/>
            <a:ext cx="1239716" cy="282129"/>
          </a:xfrm>
          <a:prstGeom prst="rect">
            <a:avLst/>
          </a:prstGeom>
        </p:spPr>
        <p:txBody>
          <a:bodyPr wrap="square" lIns="0" tIns="0" rIns="0" bIns="0">
            <a:spAutoFit/>
          </a:bodyPr>
          <a:lstStyle/>
          <a:p>
            <a:pPr>
              <a:lnSpc>
                <a:spcPts val="1100"/>
              </a:lnSpc>
            </a:pPr>
            <a:r>
              <a:rPr lang="en-GB" sz="800" b="1" dirty="0">
                <a:solidFill>
                  <a:schemeClr val="tx2"/>
                </a:solidFill>
              </a:rPr>
              <a:t>Westminster City Council</a:t>
            </a:r>
          </a:p>
          <a:p>
            <a:pPr>
              <a:lnSpc>
                <a:spcPts val="1100"/>
              </a:lnSpc>
            </a:pPr>
            <a:r>
              <a:rPr lang="en-GB" sz="800" dirty="0">
                <a:solidFill>
                  <a:schemeClr val="tx2"/>
                </a:solidFill>
              </a:rPr>
              <a:t>westminster.gov.uk</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0000" y="457200"/>
            <a:ext cx="1728000" cy="643583"/>
          </a:xfrm>
          <a:prstGeom prst="rect">
            <a:avLst/>
          </a:prstGeom>
        </p:spPr>
      </p:pic>
    </p:spTree>
    <p:extLst>
      <p:ext uri="{BB962C8B-B14F-4D97-AF65-F5344CB8AC3E}">
        <p14:creationId xmlns:p14="http://schemas.microsoft.com/office/powerpoint/2010/main" val="404280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359446"/>
          </a:xfrm>
        </p:spPr>
        <p:txBody>
          <a:bodyPr anchor="b"/>
          <a:lstStyle>
            <a:lvl1pPr algn="l">
              <a:defRPr sz="4575">
                <a:solidFill>
                  <a:schemeClr val="tx2"/>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457200" y="3132000"/>
            <a:ext cx="8326314" cy="1690640"/>
          </a:xfrm>
        </p:spPr>
        <p:txBody>
          <a:bodyPr>
            <a:normAutofit/>
          </a:bodyPr>
          <a:lstStyle>
            <a:lvl1pPr marL="0" indent="0" algn="l">
              <a:lnSpc>
                <a:spcPct val="100000"/>
              </a:lnSpc>
              <a:buNone/>
              <a:defRPr sz="2300">
                <a:solidFill>
                  <a:schemeClr val="tx2"/>
                </a:solidFill>
              </a:defRPr>
            </a:lvl1pPr>
            <a:lvl2pPr marL="348626" indent="0" algn="ctr">
              <a:buNone/>
              <a:defRPr sz="1525"/>
            </a:lvl2pPr>
            <a:lvl3pPr marL="697253" indent="0" algn="ctr">
              <a:buNone/>
              <a:defRPr sz="1373"/>
            </a:lvl3pPr>
            <a:lvl4pPr marL="1045879" indent="0" algn="ctr">
              <a:buNone/>
              <a:defRPr sz="1220"/>
            </a:lvl4pPr>
            <a:lvl5pPr marL="1394506" indent="0" algn="ctr">
              <a:buNone/>
              <a:defRPr sz="1220"/>
            </a:lvl5pPr>
            <a:lvl6pPr marL="1743132" indent="0" algn="ctr">
              <a:buNone/>
              <a:defRPr sz="1220"/>
            </a:lvl6pPr>
            <a:lvl7pPr marL="2091759" indent="0" algn="ctr">
              <a:buNone/>
              <a:defRPr sz="1220"/>
            </a:lvl7pPr>
            <a:lvl8pPr marL="2440385" indent="0" algn="ctr">
              <a:buNone/>
              <a:defRPr sz="1220"/>
            </a:lvl8pPr>
            <a:lvl9pPr marL="2789011" indent="0" algn="ctr">
              <a:buNone/>
              <a:defRPr sz="1220"/>
            </a:lvl9pPr>
          </a:lstStyle>
          <a:p>
            <a:r>
              <a:rPr lang="en-US" dirty="0"/>
              <a:t>Click to edit Master subtitle style</a:t>
            </a:r>
            <a:endParaRPr lang="en-GB" dirty="0"/>
          </a:p>
        </p:txBody>
      </p:sp>
      <p:sp>
        <p:nvSpPr>
          <p:cNvPr id="11" name="Rectangle 10"/>
          <p:cNvSpPr/>
          <p:nvPr userDrawn="1"/>
        </p:nvSpPr>
        <p:spPr>
          <a:xfrm>
            <a:off x="457199" y="457200"/>
            <a:ext cx="1239716" cy="282129"/>
          </a:xfrm>
          <a:prstGeom prst="rect">
            <a:avLst/>
          </a:prstGeom>
        </p:spPr>
        <p:txBody>
          <a:bodyPr wrap="square" lIns="0" tIns="0" rIns="0" bIns="0">
            <a:spAutoFit/>
          </a:bodyPr>
          <a:lstStyle/>
          <a:p>
            <a:pPr>
              <a:lnSpc>
                <a:spcPts val="1100"/>
              </a:lnSpc>
            </a:pPr>
            <a:r>
              <a:rPr lang="en-GB" sz="800" b="1" dirty="0">
                <a:solidFill>
                  <a:schemeClr val="tx2"/>
                </a:solidFill>
              </a:rPr>
              <a:t>Westminster City Council</a:t>
            </a:r>
          </a:p>
          <a:p>
            <a:pPr>
              <a:lnSpc>
                <a:spcPts val="1100"/>
              </a:lnSpc>
            </a:pPr>
            <a:r>
              <a:rPr lang="en-GB" sz="800" dirty="0">
                <a:solidFill>
                  <a:schemeClr val="tx2"/>
                </a:solidFill>
              </a:rPr>
              <a:t>westminster.gov.uk</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0000" y="457200"/>
            <a:ext cx="1728000" cy="64358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383127"/>
            <a:ext cx="9366459" cy="3619336"/>
          </a:xfrm>
          <a:prstGeom prst="rect">
            <a:avLst/>
          </a:prstGeom>
        </p:spPr>
      </p:pic>
      <p:sp>
        <p:nvSpPr>
          <p:cNvPr id="4" name="TextBox 3"/>
          <p:cNvSpPr txBox="1"/>
          <p:nvPr userDrawn="1"/>
        </p:nvSpPr>
        <p:spPr>
          <a:xfrm>
            <a:off x="9438640" y="3139298"/>
            <a:ext cx="184666" cy="374410"/>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6067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p:cNvSpPr>
            <a:spLocks noGrp="1"/>
          </p:cNvSpPr>
          <p:nvPr>
            <p:ph type="dt" sz="half" idx="10"/>
          </p:nvPr>
        </p:nvSpPr>
        <p:spPr/>
        <p:txBody>
          <a:bodyPr/>
          <a:lstStyle/>
          <a:p>
            <a:r>
              <a:rPr lang="en-US"/>
              <a:t>4th July 2022</a:t>
            </a:r>
            <a:endParaRPr lang="en-GB"/>
          </a:p>
        </p:txBody>
      </p:sp>
      <p:sp>
        <p:nvSpPr>
          <p:cNvPr id="8" name="Footer Placeholder 7"/>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US" dirty="0"/>
              <a:t>Edit Master text styles</a:t>
            </a:r>
          </a:p>
        </p:txBody>
      </p:sp>
    </p:spTree>
    <p:extLst>
      <p:ext uri="{BB962C8B-B14F-4D97-AF65-F5344CB8AC3E}">
        <p14:creationId xmlns:p14="http://schemas.microsoft.com/office/powerpoint/2010/main" val="326319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199" y="2954212"/>
            <a:ext cx="4211515" cy="34056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800600" y="2954212"/>
            <a:ext cx="4044462" cy="340559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7"/>
          <p:cNvSpPr>
            <a:spLocks noGrp="1"/>
          </p:cNvSpPr>
          <p:nvPr>
            <p:ph type="dt" sz="half" idx="10"/>
          </p:nvPr>
        </p:nvSpPr>
        <p:spPr/>
        <p:txBody>
          <a:bodyPr/>
          <a:lstStyle/>
          <a:p>
            <a:r>
              <a:rPr lang="en-US"/>
              <a:t>4th July 2022</a:t>
            </a:r>
            <a:endParaRPr lang="en-GB"/>
          </a:p>
        </p:txBody>
      </p:sp>
      <p:sp>
        <p:nvSpPr>
          <p:cNvPr id="9" name="Footer Placeholder 8"/>
          <p:cNvSpPr>
            <a:spLocks noGrp="1"/>
          </p:cNvSpPr>
          <p:nvPr>
            <p:ph type="ftr" sz="quarter" idx="11"/>
          </p:nvPr>
        </p:nvSpPr>
        <p:spPr/>
        <p:txBody>
          <a:bodyPr/>
          <a:lstStyle/>
          <a:p>
            <a:r>
              <a:rPr lang="en-GB"/>
              <a:t>T169 – Lilestone Estate</a:t>
            </a:r>
            <a:endParaRPr lang="en-GB" dirty="0"/>
          </a:p>
        </p:txBody>
      </p:sp>
      <p:sp>
        <p:nvSpPr>
          <p:cNvPr id="10" name="Text Placeholder 9"/>
          <p:cNvSpPr>
            <a:spLocks noGrp="1"/>
          </p:cNvSpPr>
          <p:nvPr>
            <p:ph type="body" sz="quarter" idx="12"/>
          </p:nvPr>
        </p:nvSpPr>
        <p:spPr>
          <a:xfrm>
            <a:off x="457200" y="2444993"/>
            <a:ext cx="8387862" cy="457200"/>
          </a:xfrm>
        </p:spPr>
        <p:txBody>
          <a:bodyPr>
            <a:normAutofit/>
          </a:bodyPr>
          <a:lstStyle>
            <a:lvl1pPr marL="0" indent="0">
              <a:lnSpc>
                <a:spcPct val="100000"/>
              </a:lnSpc>
              <a:buNone/>
              <a:defRPr sz="3000" b="1">
                <a:latin typeface="+mj-lt"/>
              </a:defRPr>
            </a:lvl1pPr>
          </a:lstStyle>
          <a:p>
            <a:pPr lvl="0"/>
            <a:r>
              <a:rPr lang="en-US" dirty="0"/>
              <a:t>Edit Master text styles</a:t>
            </a:r>
          </a:p>
        </p:txBody>
      </p:sp>
    </p:spTree>
    <p:extLst>
      <p:ext uri="{BB962C8B-B14F-4D97-AF65-F5344CB8AC3E}">
        <p14:creationId xmlns:p14="http://schemas.microsoft.com/office/powerpoint/2010/main" val="185933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1.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88119"/>
            <a:ext cx="8387862" cy="753923"/>
          </a:xfrm>
          <a:prstGeom prst="rect">
            <a:avLst/>
          </a:prstGeom>
        </p:spPr>
        <p:txBody>
          <a:bodyPr vert="horz" lIns="0" tIns="0" rIns="0" bIns="0" rtlCol="0" anchor="t" anchorCtr="0">
            <a:normAutofit/>
          </a:bodyPr>
          <a:lstStyle/>
          <a:p>
            <a:r>
              <a:rPr lang="en-GB"/>
              <a:t>Click to edit Master title style</a:t>
            </a:r>
            <a:endParaRPr lang="en-GB" dirty="0"/>
          </a:p>
        </p:txBody>
      </p:sp>
      <p:sp>
        <p:nvSpPr>
          <p:cNvPr id="3" name="Text Placeholder 2"/>
          <p:cNvSpPr>
            <a:spLocks noGrp="1"/>
          </p:cNvSpPr>
          <p:nvPr>
            <p:ph type="body" idx="1"/>
          </p:nvPr>
        </p:nvSpPr>
        <p:spPr>
          <a:xfrm>
            <a:off x="457200" y="2954214"/>
            <a:ext cx="8387862" cy="340561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5597990" y="509954"/>
            <a:ext cx="2091690" cy="140400"/>
          </a:xfrm>
          <a:prstGeom prst="rect">
            <a:avLst/>
          </a:prstGeom>
        </p:spPr>
        <p:txBody>
          <a:bodyPr vert="horz" lIns="0" tIns="0" rIns="0" bIns="0" rtlCol="0" anchor="ctr"/>
          <a:lstStyle>
            <a:lvl1pPr algn="l">
              <a:defRPr sz="900">
                <a:solidFill>
                  <a:schemeClr val="tx2"/>
                </a:solidFill>
              </a:defRPr>
            </a:lvl1pPr>
          </a:lstStyle>
          <a:p>
            <a:r>
              <a:rPr lang="en-US"/>
              <a:t>4th July 2022</a:t>
            </a:r>
            <a:endParaRPr lang="en-GB"/>
          </a:p>
        </p:txBody>
      </p:sp>
      <p:sp>
        <p:nvSpPr>
          <p:cNvPr id="5" name="Footer Placeholder 4"/>
          <p:cNvSpPr>
            <a:spLocks noGrp="1"/>
          </p:cNvSpPr>
          <p:nvPr>
            <p:ph type="ftr" sz="quarter" idx="3"/>
          </p:nvPr>
        </p:nvSpPr>
        <p:spPr>
          <a:xfrm>
            <a:off x="2349673" y="511478"/>
            <a:ext cx="3092766" cy="372816"/>
          </a:xfrm>
          <a:prstGeom prst="rect">
            <a:avLst/>
          </a:prstGeom>
        </p:spPr>
        <p:txBody>
          <a:bodyPr vert="horz" lIns="0" tIns="0" rIns="0" bIns="0" rtlCol="0" anchor="t" anchorCtr="0"/>
          <a:lstStyle>
            <a:lvl1pPr algn="l">
              <a:lnSpc>
                <a:spcPts val="1200"/>
              </a:lnSpc>
              <a:defRPr sz="900">
                <a:solidFill>
                  <a:schemeClr val="tx2"/>
                </a:solidFill>
              </a:defRPr>
            </a:lvl1pPr>
          </a:lstStyle>
          <a:p>
            <a:r>
              <a:rPr lang="en-GB"/>
              <a:t>T169 – Lilestone Estate</a:t>
            </a:r>
            <a:endParaRPr lang="en-GB" dirty="0"/>
          </a:p>
        </p:txBody>
      </p:sp>
      <p:sp>
        <p:nvSpPr>
          <p:cNvPr id="7" name="TextBox 6"/>
          <p:cNvSpPr txBox="1"/>
          <p:nvPr/>
        </p:nvSpPr>
        <p:spPr>
          <a:xfrm>
            <a:off x="457200" y="509954"/>
            <a:ext cx="1397819" cy="138499"/>
          </a:xfrm>
          <a:prstGeom prst="rect">
            <a:avLst/>
          </a:prstGeom>
          <a:noFill/>
        </p:spPr>
        <p:txBody>
          <a:bodyPr wrap="none" lIns="0" tIns="0" rIns="0" bIns="0" rtlCol="0">
            <a:spAutoFit/>
          </a:bodyPr>
          <a:lstStyle/>
          <a:p>
            <a:r>
              <a:rPr lang="en-GB" sz="900" b="1" dirty="0">
                <a:solidFill>
                  <a:schemeClr val="tx2"/>
                </a:solidFill>
              </a:rPr>
              <a:t>Westminster City Council</a:t>
            </a:r>
          </a:p>
        </p:txBody>
      </p:sp>
      <p:cxnSp>
        <p:nvCxnSpPr>
          <p:cNvPr id="9" name="Straight Connector 8"/>
          <p:cNvCxnSpPr/>
          <p:nvPr/>
        </p:nvCxnSpPr>
        <p:spPr>
          <a:xfrm>
            <a:off x="457200" y="4572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0287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18000" y="555684"/>
            <a:ext cx="720000" cy="267209"/>
          </a:xfrm>
          <a:prstGeom prst="rect">
            <a:avLst/>
          </a:prstGeom>
        </p:spPr>
      </p:pic>
    </p:spTree>
    <p:extLst>
      <p:ext uri="{BB962C8B-B14F-4D97-AF65-F5344CB8AC3E}">
        <p14:creationId xmlns:p14="http://schemas.microsoft.com/office/powerpoint/2010/main" val="256583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Lst>
  <p:hf sldNum="0" hdr="0"/>
  <p:txStyles>
    <p:titleStyle>
      <a:lvl1pPr algn="l" defTabSz="697253" rtl="0" eaLnBrk="1" latinLnBrk="0" hangingPunct="1">
        <a:lnSpc>
          <a:spcPct val="100000"/>
        </a:lnSpc>
        <a:spcBef>
          <a:spcPct val="0"/>
        </a:spcBef>
        <a:buNone/>
        <a:defRPr sz="4600" b="1" kern="1200">
          <a:solidFill>
            <a:schemeClr val="tx1"/>
          </a:solidFill>
          <a:latin typeface="+mj-lt"/>
          <a:ea typeface="+mj-ea"/>
          <a:cs typeface="+mj-cs"/>
        </a:defRPr>
      </a:lvl1pPr>
    </p:titleStyle>
    <p:bodyStyle>
      <a:lvl1pPr marL="17431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1pPr>
      <a:lvl2pPr marL="522940"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2pPr>
      <a:lvl3pPr marL="871566"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3pPr>
      <a:lvl4pPr marL="122019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4pPr>
      <a:lvl5pPr marL="1568819"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5pPr>
      <a:lvl6pPr marL="191744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6pPr>
      <a:lvl7pPr marL="2266072"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7pPr>
      <a:lvl8pPr marL="2614698"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8pPr>
      <a:lvl9pPr marL="296332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9pPr>
    </p:bodyStyle>
    <p:otherStyle>
      <a:defPPr>
        <a:defRPr lang="en-US"/>
      </a:defPPr>
      <a:lvl1pPr marL="0" algn="l" defTabSz="697253" rtl="0" eaLnBrk="1" latinLnBrk="0" hangingPunct="1">
        <a:defRPr sz="1373" kern="1200">
          <a:solidFill>
            <a:schemeClr val="tx1"/>
          </a:solidFill>
          <a:latin typeface="+mn-lt"/>
          <a:ea typeface="+mn-ea"/>
          <a:cs typeface="+mn-cs"/>
        </a:defRPr>
      </a:lvl1pPr>
      <a:lvl2pPr marL="348626" algn="l" defTabSz="697253" rtl="0" eaLnBrk="1" latinLnBrk="0" hangingPunct="1">
        <a:defRPr sz="1373" kern="1200">
          <a:solidFill>
            <a:schemeClr val="tx1"/>
          </a:solidFill>
          <a:latin typeface="+mn-lt"/>
          <a:ea typeface="+mn-ea"/>
          <a:cs typeface="+mn-cs"/>
        </a:defRPr>
      </a:lvl2pPr>
      <a:lvl3pPr marL="697253" algn="l" defTabSz="697253" rtl="0" eaLnBrk="1" latinLnBrk="0" hangingPunct="1">
        <a:defRPr sz="1373" kern="1200">
          <a:solidFill>
            <a:schemeClr val="tx1"/>
          </a:solidFill>
          <a:latin typeface="+mn-lt"/>
          <a:ea typeface="+mn-ea"/>
          <a:cs typeface="+mn-cs"/>
        </a:defRPr>
      </a:lvl3pPr>
      <a:lvl4pPr marL="1045879" algn="l" defTabSz="697253" rtl="0" eaLnBrk="1" latinLnBrk="0" hangingPunct="1">
        <a:defRPr sz="1373" kern="1200">
          <a:solidFill>
            <a:schemeClr val="tx1"/>
          </a:solidFill>
          <a:latin typeface="+mn-lt"/>
          <a:ea typeface="+mn-ea"/>
          <a:cs typeface="+mn-cs"/>
        </a:defRPr>
      </a:lvl4pPr>
      <a:lvl5pPr marL="1394506" algn="l" defTabSz="697253" rtl="0" eaLnBrk="1" latinLnBrk="0" hangingPunct="1">
        <a:defRPr sz="1373" kern="1200">
          <a:solidFill>
            <a:schemeClr val="tx1"/>
          </a:solidFill>
          <a:latin typeface="+mn-lt"/>
          <a:ea typeface="+mn-ea"/>
          <a:cs typeface="+mn-cs"/>
        </a:defRPr>
      </a:lvl5pPr>
      <a:lvl6pPr marL="1743132" algn="l" defTabSz="697253" rtl="0" eaLnBrk="1" latinLnBrk="0" hangingPunct="1">
        <a:defRPr sz="1373" kern="1200">
          <a:solidFill>
            <a:schemeClr val="tx1"/>
          </a:solidFill>
          <a:latin typeface="+mn-lt"/>
          <a:ea typeface="+mn-ea"/>
          <a:cs typeface="+mn-cs"/>
        </a:defRPr>
      </a:lvl6pPr>
      <a:lvl7pPr marL="2091759" algn="l" defTabSz="697253" rtl="0" eaLnBrk="1" latinLnBrk="0" hangingPunct="1">
        <a:defRPr sz="1373" kern="1200">
          <a:solidFill>
            <a:schemeClr val="tx1"/>
          </a:solidFill>
          <a:latin typeface="+mn-lt"/>
          <a:ea typeface="+mn-ea"/>
          <a:cs typeface="+mn-cs"/>
        </a:defRPr>
      </a:lvl7pPr>
      <a:lvl8pPr marL="2440385" algn="l" defTabSz="697253" rtl="0" eaLnBrk="1" latinLnBrk="0" hangingPunct="1">
        <a:defRPr sz="1373" kern="1200">
          <a:solidFill>
            <a:schemeClr val="tx1"/>
          </a:solidFill>
          <a:latin typeface="+mn-lt"/>
          <a:ea typeface="+mn-ea"/>
          <a:cs typeface="+mn-cs"/>
        </a:defRPr>
      </a:lvl8pPr>
      <a:lvl9pPr marL="2789011" algn="l" defTabSz="697253" rtl="0" eaLnBrk="1" latinLnBrk="0" hangingPunct="1">
        <a:defRPr sz="137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488119"/>
            <a:ext cx="8387862" cy="753923"/>
          </a:xfrm>
          <a:prstGeom prst="rect">
            <a:avLst/>
          </a:prstGeom>
        </p:spPr>
        <p:txBody>
          <a:bodyPr vert="horz" lIns="0" tIns="0" rIns="0" bIns="0" rtlCol="0" anchor="t" anchorCtr="0">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2954214"/>
            <a:ext cx="8387862" cy="340561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5597990" y="509954"/>
            <a:ext cx="2091690" cy="140400"/>
          </a:xfrm>
          <a:prstGeom prst="rect">
            <a:avLst/>
          </a:prstGeom>
        </p:spPr>
        <p:txBody>
          <a:bodyPr vert="horz" lIns="0" tIns="0" rIns="0" bIns="0" rtlCol="0" anchor="ctr"/>
          <a:lstStyle>
            <a:lvl1pPr algn="l">
              <a:defRPr sz="900">
                <a:solidFill>
                  <a:schemeClr val="tx2"/>
                </a:solidFill>
              </a:defRPr>
            </a:lvl1pPr>
          </a:lstStyle>
          <a:p>
            <a:r>
              <a:rPr lang="en-US"/>
              <a:t>4th July 2022</a:t>
            </a:r>
            <a:endParaRPr lang="en-GB"/>
          </a:p>
        </p:txBody>
      </p:sp>
      <p:sp>
        <p:nvSpPr>
          <p:cNvPr id="5" name="Footer Placeholder 4"/>
          <p:cNvSpPr>
            <a:spLocks noGrp="1"/>
          </p:cNvSpPr>
          <p:nvPr>
            <p:ph type="ftr" sz="quarter" idx="3"/>
          </p:nvPr>
        </p:nvSpPr>
        <p:spPr>
          <a:xfrm>
            <a:off x="2349673" y="511478"/>
            <a:ext cx="3092766" cy="372816"/>
          </a:xfrm>
          <a:prstGeom prst="rect">
            <a:avLst/>
          </a:prstGeom>
        </p:spPr>
        <p:txBody>
          <a:bodyPr vert="horz" lIns="0" tIns="0" rIns="0" bIns="0" rtlCol="0" anchor="t" anchorCtr="0"/>
          <a:lstStyle>
            <a:lvl1pPr algn="l">
              <a:lnSpc>
                <a:spcPts val="1200"/>
              </a:lnSpc>
              <a:defRPr sz="900">
                <a:solidFill>
                  <a:schemeClr val="tx2"/>
                </a:solidFill>
              </a:defRPr>
            </a:lvl1pPr>
          </a:lstStyle>
          <a:p>
            <a:r>
              <a:rPr lang="en-GB"/>
              <a:t>T169 – Lilestone Estate</a:t>
            </a:r>
            <a:endParaRPr lang="en-GB" dirty="0"/>
          </a:p>
        </p:txBody>
      </p:sp>
      <p:sp>
        <p:nvSpPr>
          <p:cNvPr id="7" name="TextBox 6"/>
          <p:cNvSpPr txBox="1"/>
          <p:nvPr/>
        </p:nvSpPr>
        <p:spPr>
          <a:xfrm>
            <a:off x="457200" y="509954"/>
            <a:ext cx="1397819" cy="138499"/>
          </a:xfrm>
          <a:prstGeom prst="rect">
            <a:avLst/>
          </a:prstGeom>
          <a:noFill/>
        </p:spPr>
        <p:txBody>
          <a:bodyPr wrap="none" lIns="0" tIns="0" rIns="0" bIns="0" rtlCol="0">
            <a:spAutoFit/>
          </a:bodyPr>
          <a:lstStyle/>
          <a:p>
            <a:r>
              <a:rPr lang="en-GB" sz="900" b="1" dirty="0">
                <a:solidFill>
                  <a:schemeClr val="tx2"/>
                </a:solidFill>
              </a:rPr>
              <a:t>Westminster City Council</a:t>
            </a:r>
          </a:p>
        </p:txBody>
      </p:sp>
      <p:cxnSp>
        <p:nvCxnSpPr>
          <p:cNvPr id="9" name="Straight Connector 8"/>
          <p:cNvCxnSpPr/>
          <p:nvPr/>
        </p:nvCxnSpPr>
        <p:spPr>
          <a:xfrm>
            <a:off x="457200" y="4572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7200" y="1028700"/>
            <a:ext cx="8380800" cy="0"/>
          </a:xfrm>
          <a:prstGeom prst="line">
            <a:avLst/>
          </a:prstGeom>
          <a:ln w="3175"/>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18000" y="555684"/>
            <a:ext cx="720000" cy="267209"/>
          </a:xfrm>
          <a:prstGeom prst="rect">
            <a:avLst/>
          </a:prstGeom>
        </p:spPr>
      </p:pic>
    </p:spTree>
    <p:extLst>
      <p:ext uri="{BB962C8B-B14F-4D97-AF65-F5344CB8AC3E}">
        <p14:creationId xmlns:p14="http://schemas.microsoft.com/office/powerpoint/2010/main" val="1844329031"/>
      </p:ext>
    </p:extLst>
  </p:cSld>
  <p:clrMap bg1="lt1" tx1="dk1" bg2="lt2" tx2="dk2" accent1="accent1" accent2="accent2" accent3="accent3" accent4="accent4" accent5="accent5" accent6="accent6" hlink="hlink" folHlink="folHlink"/>
  <p:sldLayoutIdLst>
    <p:sldLayoutId id="2147483663" r:id="rId1"/>
    <p:sldLayoutId id="2147483659" r:id="rId2"/>
    <p:sldLayoutId id="2147483660" r:id="rId3"/>
    <p:sldLayoutId id="2147483661" r:id="rId4"/>
    <p:sldLayoutId id="2147483662" r:id="rId5"/>
  </p:sldLayoutIdLst>
  <p:hf sldNum="0" hdr="0"/>
  <p:txStyles>
    <p:titleStyle>
      <a:lvl1pPr algn="l" defTabSz="697253" rtl="0" eaLnBrk="1" latinLnBrk="0" hangingPunct="1">
        <a:lnSpc>
          <a:spcPct val="100000"/>
        </a:lnSpc>
        <a:spcBef>
          <a:spcPct val="0"/>
        </a:spcBef>
        <a:buNone/>
        <a:defRPr sz="4600" b="1" kern="1200">
          <a:solidFill>
            <a:schemeClr val="tx1"/>
          </a:solidFill>
          <a:latin typeface="+mj-lt"/>
          <a:ea typeface="+mj-ea"/>
          <a:cs typeface="+mj-cs"/>
        </a:defRPr>
      </a:lvl1pPr>
    </p:titleStyle>
    <p:bodyStyle>
      <a:lvl1pPr marL="17431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1pPr>
      <a:lvl2pPr marL="522940"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2pPr>
      <a:lvl3pPr marL="871566"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3pPr>
      <a:lvl4pPr marL="1220193"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4pPr>
      <a:lvl5pPr marL="1568819" indent="-174313" algn="l" defTabSz="697253" rtl="0" eaLnBrk="1" latinLnBrk="0" hangingPunct="1">
        <a:lnSpc>
          <a:spcPts val="2300"/>
        </a:lnSpc>
        <a:spcBef>
          <a:spcPts val="0"/>
        </a:spcBef>
        <a:buFont typeface="Arial" panose="020B0604020202020204" pitchFamily="34" charset="0"/>
        <a:buChar char="•"/>
        <a:defRPr sz="1800" kern="1200">
          <a:solidFill>
            <a:schemeClr val="tx1"/>
          </a:solidFill>
          <a:latin typeface="+mn-lt"/>
          <a:ea typeface="+mn-ea"/>
          <a:cs typeface="+mn-cs"/>
        </a:defRPr>
      </a:lvl5pPr>
      <a:lvl6pPr marL="191744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6pPr>
      <a:lvl7pPr marL="2266072"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7pPr>
      <a:lvl8pPr marL="2614698"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8pPr>
      <a:lvl9pPr marL="2963325" indent="-174313" algn="l" defTabSz="697253" rtl="0" eaLnBrk="1" latinLnBrk="0" hangingPunct="1">
        <a:lnSpc>
          <a:spcPct val="90000"/>
        </a:lnSpc>
        <a:spcBef>
          <a:spcPts val="381"/>
        </a:spcBef>
        <a:buFont typeface="Arial" panose="020B0604020202020204" pitchFamily="34" charset="0"/>
        <a:buChar char="•"/>
        <a:defRPr sz="1373" kern="1200">
          <a:solidFill>
            <a:schemeClr val="tx1"/>
          </a:solidFill>
          <a:latin typeface="+mn-lt"/>
          <a:ea typeface="+mn-ea"/>
          <a:cs typeface="+mn-cs"/>
        </a:defRPr>
      </a:lvl9pPr>
    </p:bodyStyle>
    <p:otherStyle>
      <a:defPPr>
        <a:defRPr lang="en-US"/>
      </a:defPPr>
      <a:lvl1pPr marL="0" algn="l" defTabSz="697253" rtl="0" eaLnBrk="1" latinLnBrk="0" hangingPunct="1">
        <a:defRPr sz="1373" kern="1200">
          <a:solidFill>
            <a:schemeClr val="tx1"/>
          </a:solidFill>
          <a:latin typeface="+mn-lt"/>
          <a:ea typeface="+mn-ea"/>
          <a:cs typeface="+mn-cs"/>
        </a:defRPr>
      </a:lvl1pPr>
      <a:lvl2pPr marL="348626" algn="l" defTabSz="697253" rtl="0" eaLnBrk="1" latinLnBrk="0" hangingPunct="1">
        <a:defRPr sz="1373" kern="1200">
          <a:solidFill>
            <a:schemeClr val="tx1"/>
          </a:solidFill>
          <a:latin typeface="+mn-lt"/>
          <a:ea typeface="+mn-ea"/>
          <a:cs typeface="+mn-cs"/>
        </a:defRPr>
      </a:lvl2pPr>
      <a:lvl3pPr marL="697253" algn="l" defTabSz="697253" rtl="0" eaLnBrk="1" latinLnBrk="0" hangingPunct="1">
        <a:defRPr sz="1373" kern="1200">
          <a:solidFill>
            <a:schemeClr val="tx1"/>
          </a:solidFill>
          <a:latin typeface="+mn-lt"/>
          <a:ea typeface="+mn-ea"/>
          <a:cs typeface="+mn-cs"/>
        </a:defRPr>
      </a:lvl3pPr>
      <a:lvl4pPr marL="1045879" algn="l" defTabSz="697253" rtl="0" eaLnBrk="1" latinLnBrk="0" hangingPunct="1">
        <a:defRPr sz="1373" kern="1200">
          <a:solidFill>
            <a:schemeClr val="tx1"/>
          </a:solidFill>
          <a:latin typeface="+mn-lt"/>
          <a:ea typeface="+mn-ea"/>
          <a:cs typeface="+mn-cs"/>
        </a:defRPr>
      </a:lvl4pPr>
      <a:lvl5pPr marL="1394506" algn="l" defTabSz="697253" rtl="0" eaLnBrk="1" latinLnBrk="0" hangingPunct="1">
        <a:defRPr sz="1373" kern="1200">
          <a:solidFill>
            <a:schemeClr val="tx1"/>
          </a:solidFill>
          <a:latin typeface="+mn-lt"/>
          <a:ea typeface="+mn-ea"/>
          <a:cs typeface="+mn-cs"/>
        </a:defRPr>
      </a:lvl5pPr>
      <a:lvl6pPr marL="1743132" algn="l" defTabSz="697253" rtl="0" eaLnBrk="1" latinLnBrk="0" hangingPunct="1">
        <a:defRPr sz="1373" kern="1200">
          <a:solidFill>
            <a:schemeClr val="tx1"/>
          </a:solidFill>
          <a:latin typeface="+mn-lt"/>
          <a:ea typeface="+mn-ea"/>
          <a:cs typeface="+mn-cs"/>
        </a:defRPr>
      </a:lvl6pPr>
      <a:lvl7pPr marL="2091759" algn="l" defTabSz="697253" rtl="0" eaLnBrk="1" latinLnBrk="0" hangingPunct="1">
        <a:defRPr sz="1373" kern="1200">
          <a:solidFill>
            <a:schemeClr val="tx1"/>
          </a:solidFill>
          <a:latin typeface="+mn-lt"/>
          <a:ea typeface="+mn-ea"/>
          <a:cs typeface="+mn-cs"/>
        </a:defRPr>
      </a:lvl7pPr>
      <a:lvl8pPr marL="2440385" algn="l" defTabSz="697253" rtl="0" eaLnBrk="1" latinLnBrk="0" hangingPunct="1">
        <a:defRPr sz="1373" kern="1200">
          <a:solidFill>
            <a:schemeClr val="tx1"/>
          </a:solidFill>
          <a:latin typeface="+mn-lt"/>
          <a:ea typeface="+mn-ea"/>
          <a:cs typeface="+mn-cs"/>
        </a:defRPr>
      </a:lvl8pPr>
      <a:lvl9pPr marL="2789011" algn="l" defTabSz="697253"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estminster.gov.uk/john-aird-court-refurbishment-works-project-y10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westminster.gov.uk/housing/service-charges/major-works-service-charges-payment-pla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620000"/>
            <a:ext cx="8326315" cy="1690640"/>
          </a:xfrm>
        </p:spPr>
        <p:txBody>
          <a:bodyPr>
            <a:normAutofit fontScale="90000"/>
          </a:bodyPr>
          <a:lstStyle/>
          <a:p>
            <a:pPr algn="ctr"/>
            <a:r>
              <a:rPr lang="en-GB" dirty="0"/>
              <a:t>Y107 – John </a:t>
            </a:r>
            <a:r>
              <a:rPr lang="en-GB" dirty="0" err="1"/>
              <a:t>Aird</a:t>
            </a:r>
            <a:r>
              <a:rPr lang="en-GB" dirty="0"/>
              <a:t> Court</a:t>
            </a:r>
            <a:br>
              <a:rPr lang="en-GB" dirty="0"/>
            </a:br>
            <a:br>
              <a:rPr lang="en-GB" dirty="0"/>
            </a:br>
            <a:r>
              <a:rPr lang="en-GB" dirty="0"/>
              <a:t>Major Works update meeting</a:t>
            </a:r>
          </a:p>
        </p:txBody>
      </p:sp>
      <p:sp>
        <p:nvSpPr>
          <p:cNvPr id="3" name="Subtitle 2"/>
          <p:cNvSpPr>
            <a:spLocks noGrp="1"/>
          </p:cNvSpPr>
          <p:nvPr>
            <p:ph type="subTitle" idx="1"/>
          </p:nvPr>
        </p:nvSpPr>
        <p:spPr/>
        <p:txBody>
          <a:bodyPr/>
          <a:lstStyle/>
          <a:p>
            <a:pPr algn="ctr"/>
            <a:endParaRPr lang="en-GB" dirty="0"/>
          </a:p>
          <a:p>
            <a:pPr algn="ctr"/>
            <a:endParaRPr lang="en-GB" dirty="0"/>
          </a:p>
          <a:p>
            <a:pPr algn="ctr"/>
            <a:endParaRPr lang="en-GB" dirty="0"/>
          </a:p>
          <a:p>
            <a:pPr algn="ctr"/>
            <a:r>
              <a:rPr lang="en-GB" dirty="0"/>
              <a:t>29</a:t>
            </a:r>
            <a:r>
              <a:rPr lang="en-GB" baseline="30000" dirty="0"/>
              <a:t>th</a:t>
            </a:r>
            <a:r>
              <a:rPr lang="en-GB" dirty="0"/>
              <a:t> March &amp; 3 April 2023</a:t>
            </a:r>
          </a:p>
          <a:p>
            <a:pPr algn="ctr"/>
            <a:endParaRPr lang="en-GB" dirty="0"/>
          </a:p>
        </p:txBody>
      </p:sp>
    </p:spTree>
    <p:extLst>
      <p:ext uri="{BB962C8B-B14F-4D97-AF65-F5344CB8AC3E}">
        <p14:creationId xmlns:p14="http://schemas.microsoft.com/office/powerpoint/2010/main" val="2682209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CA3482BD-00E3-425B-8F81-90B8B1281522}"/>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a:p>
            <a:endParaRPr lang="en-GB" dirty="0"/>
          </a:p>
        </p:txBody>
      </p:sp>
      <p:sp>
        <p:nvSpPr>
          <p:cNvPr id="8" name="Title 1">
            <a:extLst>
              <a:ext uri="{FF2B5EF4-FFF2-40B4-BE49-F238E27FC236}">
                <a16:creationId xmlns:a16="http://schemas.microsoft.com/office/drawing/2014/main" id="{04739DFE-80DF-E54B-8F47-5A18A843F5EE}"/>
              </a:ext>
            </a:extLst>
          </p:cNvPr>
          <p:cNvSpPr txBox="1">
            <a:spLocks/>
          </p:cNvSpPr>
          <p:nvPr/>
        </p:nvSpPr>
        <p:spPr>
          <a:xfrm>
            <a:off x="457200" y="1214635"/>
            <a:ext cx="8387862" cy="753923"/>
          </a:xfrm>
          <a:prstGeom prst="rect">
            <a:avLst/>
          </a:prstGeom>
        </p:spPr>
        <p:txBody>
          <a:bodyPr vert="horz" lIns="0" tIns="0" rIns="0" bIns="0" rtlCol="0" anchor="t" anchorCtr="0">
            <a:normAutofit/>
          </a:bodyPr>
          <a:lstStyle>
            <a:lvl1pPr algn="l" defTabSz="697253" rtl="0" eaLnBrk="1" latinLnBrk="0" hangingPunct="1">
              <a:lnSpc>
                <a:spcPct val="100000"/>
              </a:lnSpc>
              <a:spcBef>
                <a:spcPct val="0"/>
              </a:spcBef>
              <a:buNone/>
              <a:defRPr sz="4600" b="1" kern="1200">
                <a:solidFill>
                  <a:schemeClr val="tx1"/>
                </a:solidFill>
                <a:latin typeface="+mj-lt"/>
                <a:ea typeface="+mj-ea"/>
                <a:cs typeface="+mj-cs"/>
              </a:defRPr>
            </a:lvl1pPr>
          </a:lstStyle>
          <a:p>
            <a:r>
              <a:rPr lang="en-GB" sz="3600" dirty="0">
                <a:solidFill>
                  <a:schemeClr val="tx2"/>
                </a:solidFill>
              </a:rPr>
              <a:t>7. Q&amp;A</a:t>
            </a:r>
            <a:endParaRPr lang="en-GB" sz="3600" b="0" i="1" dirty="0">
              <a:solidFill>
                <a:schemeClr val="tx2"/>
              </a:solidFill>
            </a:endParaRPr>
          </a:p>
        </p:txBody>
      </p:sp>
      <p:pic>
        <p:nvPicPr>
          <p:cNvPr id="9" name="Content Placeholder 2">
            <a:extLst>
              <a:ext uri="{FF2B5EF4-FFF2-40B4-BE49-F238E27FC236}">
                <a16:creationId xmlns:a16="http://schemas.microsoft.com/office/drawing/2014/main" id="{38263811-DCD1-02CD-4DF6-A886F49FA4E8}"/>
              </a:ext>
            </a:extLst>
          </p:cNvPr>
          <p:cNvPicPr>
            <a:picLocks noChangeAspect="1"/>
          </p:cNvPicPr>
          <p:nvPr/>
        </p:nvPicPr>
        <p:blipFill>
          <a:blip r:embed="rId2"/>
          <a:stretch>
            <a:fillRect/>
          </a:stretch>
        </p:blipFill>
        <p:spPr>
          <a:xfrm>
            <a:off x="2900059" y="2649657"/>
            <a:ext cx="3496281" cy="3138171"/>
          </a:xfrm>
          <a:prstGeom prst="rect">
            <a:avLst/>
          </a:prstGeom>
        </p:spPr>
      </p:pic>
      <p:sp>
        <p:nvSpPr>
          <p:cNvPr id="2" name="Date Placeholder 3">
            <a:extLst>
              <a:ext uri="{FF2B5EF4-FFF2-40B4-BE49-F238E27FC236}">
                <a16:creationId xmlns:a16="http://schemas.microsoft.com/office/drawing/2014/main" id="{C1F5D50B-C75C-73D4-9DF4-FA16289581C2}"/>
              </a:ext>
            </a:extLst>
          </p:cNvPr>
          <p:cNvSpPr>
            <a:spLocks noGrp="1"/>
          </p:cNvSpPr>
          <p:nvPr>
            <p:ph type="dt" sz="half" idx="10"/>
          </p:nvPr>
        </p:nvSpPr>
        <p:spPr>
          <a:xfrm>
            <a:off x="5960299" y="509954"/>
            <a:ext cx="2091690" cy="140400"/>
          </a:xfrm>
        </p:spPr>
        <p:txBody>
          <a:bodyPr/>
          <a:lstStyle/>
          <a:p>
            <a:r>
              <a:rPr lang="en-GB" dirty="0"/>
              <a:t>29</a:t>
            </a:r>
            <a:r>
              <a:rPr lang="en-GB" baseline="30000" dirty="0"/>
              <a:t>th</a:t>
            </a:r>
            <a:r>
              <a:rPr lang="en-GB" dirty="0"/>
              <a:t> March 2023</a:t>
            </a:r>
          </a:p>
        </p:txBody>
      </p:sp>
    </p:spTree>
    <p:extLst>
      <p:ext uri="{BB962C8B-B14F-4D97-AF65-F5344CB8AC3E}">
        <p14:creationId xmlns:p14="http://schemas.microsoft.com/office/powerpoint/2010/main" val="24390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A1E8-0DC0-49D1-89ED-4218A0185A81}"/>
              </a:ext>
            </a:extLst>
          </p:cNvPr>
          <p:cNvSpPr>
            <a:spLocks noGrp="1"/>
          </p:cNvSpPr>
          <p:nvPr>
            <p:ph type="title"/>
          </p:nvPr>
        </p:nvSpPr>
        <p:spPr>
          <a:xfrm>
            <a:off x="489365" y="1492714"/>
            <a:ext cx="8387862" cy="753923"/>
          </a:xfrm>
        </p:spPr>
        <p:txBody>
          <a:bodyPr>
            <a:normAutofit/>
          </a:bodyPr>
          <a:lstStyle/>
          <a:p>
            <a:r>
              <a:rPr lang="en-GB" sz="3600" dirty="0">
                <a:solidFill>
                  <a:schemeClr val="tx2"/>
                </a:solidFill>
              </a:rPr>
              <a:t>Contents</a:t>
            </a:r>
            <a:r>
              <a:rPr lang="en-GB" sz="3600" dirty="0"/>
              <a:t> </a:t>
            </a:r>
          </a:p>
        </p:txBody>
      </p:sp>
      <p:sp>
        <p:nvSpPr>
          <p:cNvPr id="4" name="Date Placeholder 3">
            <a:extLst>
              <a:ext uri="{FF2B5EF4-FFF2-40B4-BE49-F238E27FC236}">
                <a16:creationId xmlns:a16="http://schemas.microsoft.com/office/drawing/2014/main" id="{8F871056-2C38-441D-B670-B4B265C00DA3}"/>
              </a:ext>
            </a:extLst>
          </p:cNvPr>
          <p:cNvSpPr>
            <a:spLocks noGrp="1"/>
          </p:cNvSpPr>
          <p:nvPr>
            <p:ph type="dt" sz="half" idx="10"/>
          </p:nvPr>
        </p:nvSpPr>
        <p:spPr>
          <a:xfrm>
            <a:off x="5960299" y="509954"/>
            <a:ext cx="2091690" cy="140400"/>
          </a:xfrm>
        </p:spPr>
        <p:txBody>
          <a:bodyPr/>
          <a:lstStyle/>
          <a:p>
            <a:r>
              <a:rPr lang="en-US" dirty="0"/>
              <a:t>29</a:t>
            </a:r>
            <a:r>
              <a:rPr lang="en-US" baseline="30000" dirty="0"/>
              <a:t>th</a:t>
            </a:r>
            <a:r>
              <a:rPr lang="en-US" dirty="0"/>
              <a:t> March 2023</a:t>
            </a:r>
            <a:endParaRPr lang="en-GB" dirty="0"/>
          </a:p>
        </p:txBody>
      </p:sp>
      <p:sp>
        <p:nvSpPr>
          <p:cNvPr id="5" name="Footer Placeholder 4">
            <a:extLst>
              <a:ext uri="{FF2B5EF4-FFF2-40B4-BE49-F238E27FC236}">
                <a16:creationId xmlns:a16="http://schemas.microsoft.com/office/drawing/2014/main" id="{75DFF18A-CC29-4B6F-A352-167B02DBA4FC}"/>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p:txBody>
      </p:sp>
      <p:sp>
        <p:nvSpPr>
          <p:cNvPr id="7" name="Content Placeholder 2">
            <a:extLst>
              <a:ext uri="{FF2B5EF4-FFF2-40B4-BE49-F238E27FC236}">
                <a16:creationId xmlns:a16="http://schemas.microsoft.com/office/drawing/2014/main" id="{1FE9AE4C-16A3-44A4-8AD0-3F019DA16965}"/>
              </a:ext>
            </a:extLst>
          </p:cNvPr>
          <p:cNvSpPr>
            <a:spLocks noGrp="1"/>
          </p:cNvSpPr>
          <p:nvPr>
            <p:ph idx="1"/>
          </p:nvPr>
        </p:nvSpPr>
        <p:spPr>
          <a:xfrm>
            <a:off x="454269" y="2642487"/>
            <a:ext cx="8387862" cy="3405618"/>
          </a:xfrm>
        </p:spPr>
        <p:txBody>
          <a:bodyPr>
            <a:normAutofit/>
          </a:bodyPr>
          <a:lstStyle/>
          <a:p>
            <a:pPr>
              <a:buFont typeface="+mj-lt"/>
              <a:buAutoNum type="arabicPeriod"/>
            </a:pPr>
            <a:r>
              <a:rPr lang="en-GB" dirty="0">
                <a:solidFill>
                  <a:schemeClr val="tx2"/>
                </a:solidFill>
              </a:rPr>
              <a:t> Introductions</a:t>
            </a:r>
          </a:p>
          <a:p>
            <a:pPr>
              <a:buFont typeface="+mj-lt"/>
              <a:buAutoNum type="arabicPeriod"/>
            </a:pPr>
            <a:r>
              <a:rPr lang="en-GB" dirty="0">
                <a:solidFill>
                  <a:schemeClr val="tx2"/>
                </a:solidFill>
              </a:rPr>
              <a:t> Scope of works update</a:t>
            </a:r>
          </a:p>
          <a:p>
            <a:pPr>
              <a:buFont typeface="+mj-lt"/>
              <a:buAutoNum type="arabicPeriod"/>
            </a:pPr>
            <a:r>
              <a:rPr lang="en-GB" dirty="0">
                <a:solidFill>
                  <a:schemeClr val="tx2"/>
                </a:solidFill>
              </a:rPr>
              <a:t> Budget update</a:t>
            </a:r>
          </a:p>
          <a:p>
            <a:pPr>
              <a:buFont typeface="+mj-lt"/>
              <a:buAutoNum type="arabicPeriod"/>
            </a:pPr>
            <a:r>
              <a:rPr lang="en-GB" dirty="0">
                <a:solidFill>
                  <a:schemeClr val="tx2"/>
                </a:solidFill>
              </a:rPr>
              <a:t> Payment plans </a:t>
            </a:r>
          </a:p>
          <a:p>
            <a:pPr>
              <a:buFont typeface="+mj-lt"/>
              <a:buAutoNum type="arabicPeriod"/>
            </a:pPr>
            <a:r>
              <a:rPr lang="en-GB" dirty="0">
                <a:solidFill>
                  <a:schemeClr val="tx2"/>
                </a:solidFill>
              </a:rPr>
              <a:t> Timetable update</a:t>
            </a:r>
          </a:p>
          <a:p>
            <a:pPr>
              <a:buFont typeface="+mj-lt"/>
              <a:buAutoNum type="arabicPeriod"/>
            </a:pPr>
            <a:r>
              <a:rPr lang="en-GB" dirty="0">
                <a:solidFill>
                  <a:schemeClr val="tx2"/>
                </a:solidFill>
              </a:rPr>
              <a:t> Windows working group</a:t>
            </a:r>
          </a:p>
          <a:p>
            <a:pPr>
              <a:buFont typeface="+mj-lt"/>
              <a:buAutoNum type="arabicPeriod"/>
            </a:pPr>
            <a:r>
              <a:rPr lang="en-GB" dirty="0">
                <a:solidFill>
                  <a:schemeClr val="tx2"/>
                </a:solidFill>
              </a:rPr>
              <a:t> Questions &amp; Answers</a:t>
            </a:r>
          </a:p>
          <a:p>
            <a:pPr>
              <a:buFont typeface="+mj-lt"/>
              <a:buAutoNum type="arabicPeriod"/>
            </a:pPr>
            <a:endParaRPr lang="en-GB" sz="1600" dirty="0">
              <a:solidFill>
                <a:schemeClr val="tx2"/>
              </a:solidFill>
            </a:endParaRPr>
          </a:p>
          <a:p>
            <a:pPr>
              <a:buFont typeface="+mj-lt"/>
              <a:buAutoNum type="arabicPeriod"/>
            </a:pPr>
            <a:endParaRPr lang="en-GB" sz="1600" dirty="0">
              <a:solidFill>
                <a:schemeClr val="tx2"/>
              </a:solidFill>
            </a:endParaRPr>
          </a:p>
          <a:p>
            <a:pPr marL="0" indent="0">
              <a:buNone/>
            </a:pPr>
            <a:endParaRPr lang="en-GB" sz="1600" dirty="0">
              <a:solidFill>
                <a:schemeClr val="tx2"/>
              </a:solidFill>
            </a:endParaRPr>
          </a:p>
          <a:p>
            <a:pPr marL="0" indent="0">
              <a:buNone/>
            </a:pPr>
            <a:endParaRPr lang="en-GB" sz="1050" dirty="0">
              <a:solidFill>
                <a:schemeClr val="tx2"/>
              </a:solidFill>
            </a:endParaRPr>
          </a:p>
        </p:txBody>
      </p:sp>
    </p:spTree>
    <p:extLst>
      <p:ext uri="{BB962C8B-B14F-4D97-AF65-F5344CB8AC3E}">
        <p14:creationId xmlns:p14="http://schemas.microsoft.com/office/powerpoint/2010/main" val="71717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A1E8-0DC0-49D1-89ED-4218A0185A81}"/>
              </a:ext>
            </a:extLst>
          </p:cNvPr>
          <p:cNvSpPr>
            <a:spLocks noGrp="1"/>
          </p:cNvSpPr>
          <p:nvPr>
            <p:ph type="title"/>
          </p:nvPr>
        </p:nvSpPr>
        <p:spPr>
          <a:xfrm>
            <a:off x="457200" y="1488120"/>
            <a:ext cx="8387862" cy="542860"/>
          </a:xfrm>
        </p:spPr>
        <p:txBody>
          <a:bodyPr>
            <a:normAutofit/>
          </a:bodyPr>
          <a:lstStyle/>
          <a:p>
            <a:r>
              <a:rPr lang="en-GB" sz="3200" dirty="0">
                <a:solidFill>
                  <a:schemeClr val="tx2"/>
                </a:solidFill>
              </a:rPr>
              <a:t>1. Introductions</a:t>
            </a:r>
          </a:p>
        </p:txBody>
      </p:sp>
      <p:sp>
        <p:nvSpPr>
          <p:cNvPr id="7" name="Content Placeholder 2">
            <a:extLst>
              <a:ext uri="{FF2B5EF4-FFF2-40B4-BE49-F238E27FC236}">
                <a16:creationId xmlns:a16="http://schemas.microsoft.com/office/drawing/2014/main" id="{E398C1CF-79D4-48C2-980B-92529892A036}"/>
              </a:ext>
            </a:extLst>
          </p:cNvPr>
          <p:cNvSpPr>
            <a:spLocks noGrp="1"/>
          </p:cNvSpPr>
          <p:nvPr>
            <p:ph idx="1"/>
          </p:nvPr>
        </p:nvSpPr>
        <p:spPr>
          <a:xfrm>
            <a:off x="454269" y="2155042"/>
            <a:ext cx="8387862" cy="4379011"/>
          </a:xfrm>
        </p:spPr>
        <p:txBody>
          <a:bodyPr>
            <a:noAutofit/>
          </a:bodyPr>
          <a:lstStyle/>
          <a:p>
            <a:endParaRPr lang="en-GB" sz="1700" b="1" dirty="0">
              <a:solidFill>
                <a:schemeClr val="tx2"/>
              </a:solidFill>
            </a:endParaRPr>
          </a:p>
          <a:p>
            <a:r>
              <a:rPr lang="en-GB" sz="1700" b="1" dirty="0">
                <a:solidFill>
                  <a:schemeClr val="tx2"/>
                </a:solidFill>
              </a:rPr>
              <a:t>Kaivery Heslop, Client Surveyor, Asset Strategy</a:t>
            </a:r>
          </a:p>
          <a:p>
            <a:endParaRPr lang="en-GB" sz="1700" b="1" dirty="0">
              <a:solidFill>
                <a:schemeClr val="tx2"/>
              </a:solidFill>
            </a:endParaRPr>
          </a:p>
          <a:p>
            <a:r>
              <a:rPr lang="en-GB" sz="1700" b="1" dirty="0">
                <a:solidFill>
                  <a:schemeClr val="tx2"/>
                </a:solidFill>
              </a:rPr>
              <a:t>Vicky Simpson, Resident Advocate</a:t>
            </a:r>
          </a:p>
          <a:p>
            <a:endParaRPr lang="en-GB" sz="1700" b="1" dirty="0">
              <a:solidFill>
                <a:schemeClr val="tx2"/>
              </a:solidFill>
            </a:endParaRPr>
          </a:p>
          <a:p>
            <a:r>
              <a:rPr lang="en-GB" sz="1700" b="1" dirty="0">
                <a:solidFill>
                  <a:schemeClr val="tx2"/>
                </a:solidFill>
              </a:rPr>
              <a:t>Jayne Stretton, Leasehold Billing Manager</a:t>
            </a:r>
          </a:p>
          <a:p>
            <a:endParaRPr lang="en-GB" sz="1700" b="1" dirty="0">
              <a:solidFill>
                <a:schemeClr val="tx2"/>
              </a:solidFill>
            </a:endParaRPr>
          </a:p>
        </p:txBody>
      </p:sp>
      <p:sp>
        <p:nvSpPr>
          <p:cNvPr id="6" name="Date Placeholder 3">
            <a:extLst>
              <a:ext uri="{FF2B5EF4-FFF2-40B4-BE49-F238E27FC236}">
                <a16:creationId xmlns:a16="http://schemas.microsoft.com/office/drawing/2014/main" id="{D55CACB8-67FE-426C-BE8C-2FE611052B9D}"/>
              </a:ext>
            </a:extLst>
          </p:cNvPr>
          <p:cNvSpPr>
            <a:spLocks noGrp="1"/>
          </p:cNvSpPr>
          <p:nvPr>
            <p:ph type="dt" sz="half" idx="10"/>
          </p:nvPr>
        </p:nvSpPr>
        <p:spPr>
          <a:xfrm>
            <a:off x="5960299" y="509954"/>
            <a:ext cx="2091690" cy="140400"/>
          </a:xfrm>
        </p:spPr>
        <p:txBody>
          <a:bodyPr/>
          <a:lstStyle/>
          <a:p>
            <a:r>
              <a:rPr lang="en-US" dirty="0"/>
              <a:t>29</a:t>
            </a:r>
            <a:r>
              <a:rPr lang="en-US" baseline="30000" dirty="0"/>
              <a:t>th</a:t>
            </a:r>
            <a:r>
              <a:rPr lang="en-US" dirty="0"/>
              <a:t> March 2023</a:t>
            </a:r>
            <a:endParaRPr lang="en-GB" dirty="0"/>
          </a:p>
        </p:txBody>
      </p:sp>
      <p:sp>
        <p:nvSpPr>
          <p:cNvPr id="8" name="Footer Placeholder 4">
            <a:extLst>
              <a:ext uri="{FF2B5EF4-FFF2-40B4-BE49-F238E27FC236}">
                <a16:creationId xmlns:a16="http://schemas.microsoft.com/office/drawing/2014/main" id="{40C1AEF6-B206-4412-BE02-DC0CB7A02E7B}"/>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a:p>
            <a:endParaRPr lang="en-GB" dirty="0"/>
          </a:p>
        </p:txBody>
      </p:sp>
    </p:spTree>
    <p:extLst>
      <p:ext uri="{BB962C8B-B14F-4D97-AF65-F5344CB8AC3E}">
        <p14:creationId xmlns:p14="http://schemas.microsoft.com/office/powerpoint/2010/main" val="1231868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48104-5CFA-4B74-AADC-BBBFA7912211}"/>
              </a:ext>
            </a:extLst>
          </p:cNvPr>
          <p:cNvSpPr>
            <a:spLocks noGrp="1"/>
          </p:cNvSpPr>
          <p:nvPr>
            <p:ph type="title"/>
          </p:nvPr>
        </p:nvSpPr>
        <p:spPr/>
        <p:txBody>
          <a:bodyPr>
            <a:normAutofit/>
          </a:bodyPr>
          <a:lstStyle/>
          <a:p>
            <a:r>
              <a:rPr lang="en-GB" sz="3600" dirty="0">
                <a:solidFill>
                  <a:schemeClr val="tx2"/>
                </a:solidFill>
              </a:rPr>
              <a:t>2. Scope of works summary</a:t>
            </a:r>
          </a:p>
        </p:txBody>
      </p:sp>
      <p:sp>
        <p:nvSpPr>
          <p:cNvPr id="7" name="Content Placeholder 2">
            <a:extLst>
              <a:ext uri="{FF2B5EF4-FFF2-40B4-BE49-F238E27FC236}">
                <a16:creationId xmlns:a16="http://schemas.microsoft.com/office/drawing/2014/main" id="{4CFCEAB7-E700-47FF-934A-CD612D7D3EAA}"/>
              </a:ext>
            </a:extLst>
          </p:cNvPr>
          <p:cNvSpPr>
            <a:spLocks noGrp="1"/>
          </p:cNvSpPr>
          <p:nvPr>
            <p:ph idx="1"/>
          </p:nvPr>
        </p:nvSpPr>
        <p:spPr>
          <a:xfrm>
            <a:off x="457200" y="2242040"/>
            <a:ext cx="8264062" cy="3846301"/>
          </a:xfrm>
        </p:spPr>
        <p:txBody>
          <a:bodyPr vert="horz" lIns="0" tIns="0" rIns="0" bIns="0" rtlCol="0" anchor="t">
            <a:normAutofit/>
          </a:bodyPr>
          <a:lstStyle/>
          <a:p>
            <a:pPr marL="522605" lvl="1" indent="-173990"/>
            <a:endParaRPr lang="en-GB" sz="1400" dirty="0">
              <a:solidFill>
                <a:schemeClr val="tx2"/>
              </a:solidFill>
              <a:cs typeface="Arial"/>
            </a:endParaRPr>
          </a:p>
          <a:p>
            <a:pPr marL="522605" lvl="1" indent="-173990"/>
            <a:endParaRPr lang="en-GB" sz="1400" dirty="0">
              <a:solidFill>
                <a:schemeClr val="tx2"/>
              </a:solidFill>
              <a:cs typeface="Arial"/>
            </a:endParaRPr>
          </a:p>
          <a:p>
            <a:pPr marL="173990" indent="-173990"/>
            <a:endParaRPr lang="en-GB" sz="1800" dirty="0">
              <a:solidFill>
                <a:schemeClr val="tx2"/>
              </a:solidFill>
              <a:cs typeface="Arial"/>
            </a:endParaRPr>
          </a:p>
          <a:p>
            <a:pPr marL="173990" indent="-173990"/>
            <a:endParaRPr lang="en-GB" sz="1800" dirty="0">
              <a:solidFill>
                <a:schemeClr val="tx2"/>
              </a:solidFill>
              <a:cs typeface="Arial"/>
            </a:endParaRPr>
          </a:p>
          <a:p>
            <a:pPr marL="522605" lvl="1" indent="-173990"/>
            <a:endParaRPr lang="en-GB" sz="1400" dirty="0">
              <a:solidFill>
                <a:schemeClr val="tx2"/>
              </a:solidFill>
              <a:cs typeface="Arial"/>
            </a:endParaRPr>
          </a:p>
          <a:p>
            <a:pPr marL="0" indent="0">
              <a:buNone/>
            </a:pPr>
            <a:endParaRPr lang="en-GB" sz="1400" dirty="0"/>
          </a:p>
          <a:p>
            <a:pPr marL="173990" indent="-173990"/>
            <a:endParaRPr lang="en-GB" sz="1400" dirty="0">
              <a:cs typeface="Arial"/>
            </a:endParaRPr>
          </a:p>
          <a:p>
            <a:pPr marL="173990" indent="-173990"/>
            <a:endParaRPr lang="en-GB" sz="1400" dirty="0">
              <a:cs typeface="Arial"/>
            </a:endParaRPr>
          </a:p>
          <a:p>
            <a:pPr marL="173990" indent="-173990"/>
            <a:endParaRPr lang="en-GB" sz="1400" dirty="0">
              <a:cs typeface="Arial"/>
            </a:endParaRPr>
          </a:p>
          <a:p>
            <a:pPr marL="173990" indent="-173990">
              <a:lnSpc>
                <a:spcPts val="1200"/>
              </a:lnSpc>
            </a:pPr>
            <a:endParaRPr lang="en-GB" sz="1400" dirty="0">
              <a:cs typeface="Arial"/>
            </a:endParaRPr>
          </a:p>
          <a:p>
            <a:pPr marL="0" indent="0">
              <a:lnSpc>
                <a:spcPts val="1200"/>
              </a:lnSpc>
              <a:buNone/>
            </a:pPr>
            <a:endParaRPr lang="en-GB" sz="1400" dirty="0">
              <a:cs typeface="Arial"/>
            </a:endParaRPr>
          </a:p>
          <a:p>
            <a:pPr marL="0" indent="0">
              <a:buNone/>
            </a:pPr>
            <a:r>
              <a:rPr lang="en-GB" sz="1400" dirty="0">
                <a:cs typeface="Arial"/>
              </a:rPr>
              <a:t>          </a:t>
            </a:r>
          </a:p>
          <a:p>
            <a:pPr marL="0" indent="0">
              <a:buNone/>
            </a:pPr>
            <a:r>
              <a:rPr lang="en-GB" sz="1400" dirty="0">
                <a:cs typeface="Arial"/>
              </a:rPr>
              <a:t>          </a:t>
            </a:r>
            <a:r>
              <a:rPr lang="en-GB" sz="1200" dirty="0">
                <a:cs typeface="Arial"/>
              </a:rPr>
              <a:t>* Since the initial meeting an additional allowance has been added for </a:t>
            </a:r>
            <a:r>
              <a:rPr lang="en-GB" sz="1200" dirty="0"/>
              <a:t>asphalt repairs to private balconies     </a:t>
            </a:r>
          </a:p>
          <a:p>
            <a:pPr marL="0" indent="0">
              <a:buNone/>
            </a:pPr>
            <a:r>
              <a:rPr lang="en-GB" sz="1200" dirty="0"/>
              <a:t>           where required</a:t>
            </a:r>
          </a:p>
          <a:p>
            <a:pPr marL="0" indent="0">
              <a:buNone/>
            </a:pPr>
            <a:endParaRPr lang="en-GB" sz="1400" dirty="0">
              <a:cs typeface="Arial"/>
            </a:endParaRPr>
          </a:p>
        </p:txBody>
      </p:sp>
      <p:sp>
        <p:nvSpPr>
          <p:cNvPr id="6" name="Date Placeholder 3">
            <a:extLst>
              <a:ext uri="{FF2B5EF4-FFF2-40B4-BE49-F238E27FC236}">
                <a16:creationId xmlns:a16="http://schemas.microsoft.com/office/drawing/2014/main" id="{D4055C16-973F-44EB-A494-DDBDE88CEB6E}"/>
              </a:ext>
            </a:extLst>
          </p:cNvPr>
          <p:cNvSpPr>
            <a:spLocks noGrp="1"/>
          </p:cNvSpPr>
          <p:nvPr>
            <p:ph type="dt" sz="half" idx="10"/>
          </p:nvPr>
        </p:nvSpPr>
        <p:spPr>
          <a:xfrm>
            <a:off x="5960299" y="509954"/>
            <a:ext cx="2091690" cy="140400"/>
          </a:xfrm>
        </p:spPr>
        <p:txBody>
          <a:bodyPr/>
          <a:lstStyle/>
          <a:p>
            <a:r>
              <a:rPr lang="en-US" dirty="0"/>
              <a:t>29</a:t>
            </a:r>
            <a:r>
              <a:rPr lang="en-US" baseline="30000" dirty="0"/>
              <a:t>th</a:t>
            </a:r>
            <a:r>
              <a:rPr lang="en-US" dirty="0"/>
              <a:t> March 2023</a:t>
            </a:r>
            <a:endParaRPr lang="en-GB" dirty="0"/>
          </a:p>
        </p:txBody>
      </p:sp>
      <p:sp>
        <p:nvSpPr>
          <p:cNvPr id="8" name="Footer Placeholder 4">
            <a:extLst>
              <a:ext uri="{FF2B5EF4-FFF2-40B4-BE49-F238E27FC236}">
                <a16:creationId xmlns:a16="http://schemas.microsoft.com/office/drawing/2014/main" id="{E68E29E9-B532-4D35-AC4D-29378037BCA5}"/>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a:p>
            <a:endParaRPr lang="en-GB" dirty="0"/>
          </a:p>
        </p:txBody>
      </p:sp>
      <p:graphicFrame>
        <p:nvGraphicFramePr>
          <p:cNvPr id="3" name="Table 5">
            <a:extLst>
              <a:ext uri="{FF2B5EF4-FFF2-40B4-BE49-F238E27FC236}">
                <a16:creationId xmlns:a16="http://schemas.microsoft.com/office/drawing/2014/main" id="{4B258A2D-1B4E-F506-AD1E-82835C3CF702}"/>
              </a:ext>
            </a:extLst>
          </p:cNvPr>
          <p:cNvGraphicFramePr>
            <a:graphicFrameLocks noGrp="1"/>
          </p:cNvGraphicFramePr>
          <p:nvPr>
            <p:extLst>
              <p:ext uri="{D42A27DB-BD31-4B8C-83A1-F6EECF244321}">
                <p14:modId xmlns:p14="http://schemas.microsoft.com/office/powerpoint/2010/main" val="855568666"/>
              </p:ext>
            </p:extLst>
          </p:nvPr>
        </p:nvGraphicFramePr>
        <p:xfrm>
          <a:off x="962292" y="2334248"/>
          <a:ext cx="6504542" cy="3101862"/>
        </p:xfrm>
        <a:graphic>
          <a:graphicData uri="http://schemas.openxmlformats.org/drawingml/2006/table">
            <a:tbl>
              <a:tblPr firstRow="1" bandRow="1">
                <a:tableStyleId>{7DF18680-E054-41AD-8BC1-D1AEF772440D}</a:tableStyleId>
              </a:tblPr>
              <a:tblGrid>
                <a:gridCol w="6504542">
                  <a:extLst>
                    <a:ext uri="{9D8B030D-6E8A-4147-A177-3AD203B41FA5}">
                      <a16:colId xmlns:a16="http://schemas.microsoft.com/office/drawing/2014/main" val="4120309868"/>
                    </a:ext>
                  </a:extLst>
                </a:gridCol>
              </a:tblGrid>
              <a:tr h="236890">
                <a:tc>
                  <a:txBody>
                    <a:bodyPr/>
                    <a:lstStyle/>
                    <a:p>
                      <a:r>
                        <a:rPr lang="en-GB" dirty="0"/>
                        <a:t>Item</a:t>
                      </a:r>
                    </a:p>
                  </a:txBody>
                  <a:tcPr/>
                </a:tc>
                <a:extLst>
                  <a:ext uri="{0D108BD9-81ED-4DB2-BD59-A6C34878D82A}">
                    <a16:rowId xmlns:a16="http://schemas.microsoft.com/office/drawing/2014/main" val="2151161052"/>
                  </a:ext>
                </a:extLst>
              </a:tr>
              <a:tr h="273561">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dirty="0">
                          <a:solidFill>
                            <a:srgbClr val="000000"/>
                          </a:solidFill>
                          <a:effectLst/>
                          <a:latin typeface="+mn-lt"/>
                        </a:rPr>
                        <a:t>Window repairs and renewals</a:t>
                      </a:r>
                      <a:endParaRPr lang="en-GB" sz="1200" b="1" u="none" dirty="0">
                        <a:latin typeface="+mn-lt"/>
                      </a:endParaRPr>
                    </a:p>
                  </a:txBody>
                  <a:tcPr/>
                </a:tc>
                <a:extLst>
                  <a:ext uri="{0D108BD9-81ED-4DB2-BD59-A6C34878D82A}">
                    <a16:rowId xmlns:a16="http://schemas.microsoft.com/office/drawing/2014/main" val="433697599"/>
                  </a:ext>
                </a:extLst>
              </a:tr>
              <a:tr h="282377">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External and communal area repairs and redecorations</a:t>
                      </a:r>
                    </a:p>
                  </a:txBody>
                  <a:tcPr/>
                </a:tc>
                <a:extLst>
                  <a:ext uri="{0D108BD9-81ED-4DB2-BD59-A6C34878D82A}">
                    <a16:rowId xmlns:a16="http://schemas.microsoft.com/office/drawing/2014/main" val="1515138083"/>
                  </a:ext>
                </a:extLst>
              </a:tr>
              <a:tr h="374082">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Roof renewal &amp; repair of rainwater goods</a:t>
                      </a:r>
                    </a:p>
                  </a:txBody>
                  <a:tcPr/>
                </a:tc>
                <a:extLst>
                  <a:ext uri="{0D108BD9-81ED-4DB2-BD59-A6C34878D82A}">
                    <a16:rowId xmlns:a16="http://schemas.microsoft.com/office/drawing/2014/main" val="1220984364"/>
                  </a:ext>
                </a:extLst>
              </a:tr>
              <a:tr h="374082">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Estate works, including tarmac, paving and boundary wall repairs</a:t>
                      </a:r>
                    </a:p>
                  </a:txBody>
                  <a:tcPr/>
                </a:tc>
                <a:extLst>
                  <a:ext uri="{0D108BD9-81ED-4DB2-BD59-A6C34878D82A}">
                    <a16:rowId xmlns:a16="http://schemas.microsoft.com/office/drawing/2014/main" val="3571188720"/>
                  </a:ext>
                </a:extLst>
              </a:tr>
              <a:tr h="374082">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Walkways (asphalt repairs or renewal as required)* </a:t>
                      </a:r>
                    </a:p>
                  </a:txBody>
                  <a:tcPr/>
                </a:tc>
                <a:extLst>
                  <a:ext uri="{0D108BD9-81ED-4DB2-BD59-A6C34878D82A}">
                    <a16:rowId xmlns:a16="http://schemas.microsoft.com/office/drawing/2014/main" val="2637132094"/>
                  </a:ext>
                </a:extLst>
              </a:tr>
              <a:tr h="374082">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Fire safety (including compartmentation works and signage)</a:t>
                      </a:r>
                    </a:p>
                  </a:txBody>
                  <a:tcPr/>
                </a:tc>
                <a:extLst>
                  <a:ext uri="{0D108BD9-81ED-4DB2-BD59-A6C34878D82A}">
                    <a16:rowId xmlns:a16="http://schemas.microsoft.com/office/drawing/2014/main" val="3405491545"/>
                  </a:ext>
                </a:extLst>
              </a:tr>
              <a:tr h="374082">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M&amp;E (emergency lighting works and ventilation works where required) </a:t>
                      </a:r>
                    </a:p>
                  </a:txBody>
                  <a:tcPr/>
                </a:tc>
                <a:extLst>
                  <a:ext uri="{0D108BD9-81ED-4DB2-BD59-A6C34878D82A}">
                    <a16:rowId xmlns:a16="http://schemas.microsoft.com/office/drawing/2014/main" val="354623446"/>
                  </a:ext>
                </a:extLst>
              </a:tr>
              <a:tr h="374082">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200" b="1" u="none" kern="1200" dirty="0">
                          <a:solidFill>
                            <a:srgbClr val="000000"/>
                          </a:solidFill>
                          <a:effectLst/>
                          <a:latin typeface="+mn-lt"/>
                          <a:ea typeface="+mn-ea"/>
                          <a:cs typeface="+mn-cs"/>
                        </a:rPr>
                        <a:t>Installation of PV panels to roofs (no cost to leaseholders)</a:t>
                      </a:r>
                    </a:p>
                  </a:txBody>
                  <a:tcPr/>
                </a:tc>
                <a:extLst>
                  <a:ext uri="{0D108BD9-81ED-4DB2-BD59-A6C34878D82A}">
                    <a16:rowId xmlns:a16="http://schemas.microsoft.com/office/drawing/2014/main" val="3440339876"/>
                  </a:ext>
                </a:extLst>
              </a:tr>
            </a:tbl>
          </a:graphicData>
        </a:graphic>
      </p:graphicFrame>
      <p:sp>
        <p:nvSpPr>
          <p:cNvPr id="4" name="TextBox 3">
            <a:extLst>
              <a:ext uri="{FF2B5EF4-FFF2-40B4-BE49-F238E27FC236}">
                <a16:creationId xmlns:a16="http://schemas.microsoft.com/office/drawing/2014/main" id="{59914AA3-A2CD-340F-7F27-B957A4203317}"/>
              </a:ext>
            </a:extLst>
          </p:cNvPr>
          <p:cNvSpPr txBox="1"/>
          <p:nvPr/>
        </p:nvSpPr>
        <p:spPr>
          <a:xfrm>
            <a:off x="788694" y="6429753"/>
            <a:ext cx="7246335" cy="307777"/>
          </a:xfrm>
          <a:prstGeom prst="rect">
            <a:avLst/>
          </a:prstGeom>
          <a:noFill/>
        </p:spPr>
        <p:txBody>
          <a:bodyPr wrap="square" rtlCol="0">
            <a:spAutoFit/>
          </a:bodyPr>
          <a:lstStyle/>
          <a:p>
            <a:r>
              <a:rPr lang="en-GB" sz="1400" dirty="0">
                <a:solidFill>
                  <a:srgbClr val="0563C1"/>
                </a:solidFill>
                <a:hlinkClick r:id="rId2">
                  <a:extLst>
                    <a:ext uri="{A12FA001-AC4F-418D-AE19-62706E023703}">
                      <ahyp:hlinkClr xmlns:ahyp="http://schemas.microsoft.com/office/drawing/2018/hyperlinkcolor" val="tx"/>
                    </a:ext>
                  </a:extLst>
                </a:hlinkClick>
              </a:rPr>
              <a:t>www.Westminster.gov.uk/john-aird-court-refurbishment-works-project-y107</a:t>
            </a:r>
            <a:r>
              <a:rPr lang="en-GB" sz="1400" dirty="0"/>
              <a:t> </a:t>
            </a:r>
          </a:p>
        </p:txBody>
      </p:sp>
      <p:sp>
        <p:nvSpPr>
          <p:cNvPr id="5" name="TextBox 4">
            <a:extLst>
              <a:ext uri="{FF2B5EF4-FFF2-40B4-BE49-F238E27FC236}">
                <a16:creationId xmlns:a16="http://schemas.microsoft.com/office/drawing/2014/main" id="{B420F481-743E-1960-97BB-039492CDC6D5}"/>
              </a:ext>
            </a:extLst>
          </p:cNvPr>
          <p:cNvSpPr txBox="1"/>
          <p:nvPr/>
        </p:nvSpPr>
        <p:spPr>
          <a:xfrm>
            <a:off x="788781" y="6198621"/>
            <a:ext cx="6273695" cy="276999"/>
          </a:xfrm>
          <a:prstGeom prst="rect">
            <a:avLst/>
          </a:prstGeom>
          <a:noFill/>
        </p:spPr>
        <p:txBody>
          <a:bodyPr wrap="square" rtlCol="0">
            <a:spAutoFit/>
          </a:bodyPr>
          <a:lstStyle/>
          <a:p>
            <a:r>
              <a:rPr lang="en-GB" sz="1200" b="1" dirty="0"/>
              <a:t>Full details on our website: </a:t>
            </a:r>
          </a:p>
        </p:txBody>
      </p:sp>
    </p:spTree>
    <p:extLst>
      <p:ext uri="{BB962C8B-B14F-4D97-AF65-F5344CB8AC3E}">
        <p14:creationId xmlns:p14="http://schemas.microsoft.com/office/powerpoint/2010/main" val="2004879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E4489-86B3-4ED8-932D-F2B6C9FF0820}"/>
              </a:ext>
            </a:extLst>
          </p:cNvPr>
          <p:cNvSpPr>
            <a:spLocks noGrp="1"/>
          </p:cNvSpPr>
          <p:nvPr>
            <p:ph type="title"/>
          </p:nvPr>
        </p:nvSpPr>
        <p:spPr>
          <a:xfrm>
            <a:off x="457200" y="1214635"/>
            <a:ext cx="8387862" cy="753923"/>
          </a:xfrm>
        </p:spPr>
        <p:txBody>
          <a:bodyPr>
            <a:normAutofit/>
          </a:bodyPr>
          <a:lstStyle/>
          <a:p>
            <a:r>
              <a:rPr lang="en-GB" sz="3600" dirty="0">
                <a:solidFill>
                  <a:schemeClr val="tx2"/>
                </a:solidFill>
              </a:rPr>
              <a:t>3. Budget update</a:t>
            </a:r>
            <a:endParaRPr lang="en-GB" sz="3200" b="0" i="1" dirty="0">
              <a:solidFill>
                <a:schemeClr val="tx2"/>
              </a:solidFill>
            </a:endParaRPr>
          </a:p>
        </p:txBody>
      </p:sp>
      <p:sp>
        <p:nvSpPr>
          <p:cNvPr id="7" name="Content Placeholder 2">
            <a:extLst>
              <a:ext uri="{FF2B5EF4-FFF2-40B4-BE49-F238E27FC236}">
                <a16:creationId xmlns:a16="http://schemas.microsoft.com/office/drawing/2014/main" id="{FDADA414-10FA-4F03-BF67-4150BF3045E8}"/>
              </a:ext>
            </a:extLst>
          </p:cNvPr>
          <p:cNvSpPr>
            <a:spLocks noGrp="1"/>
          </p:cNvSpPr>
          <p:nvPr>
            <p:ph idx="1"/>
          </p:nvPr>
        </p:nvSpPr>
        <p:spPr>
          <a:xfrm>
            <a:off x="457200" y="1925294"/>
            <a:ext cx="8387862" cy="3896404"/>
          </a:xfrm>
        </p:spPr>
        <p:txBody>
          <a:bodyPr/>
          <a:lstStyle/>
          <a:p>
            <a:pPr marL="348627" lvl="1" indent="0">
              <a:buNone/>
            </a:pPr>
            <a:r>
              <a:rPr lang="en-GB" sz="1600" dirty="0"/>
              <a:t>Following our scope of works and budget review, the new total budget for all works is</a:t>
            </a:r>
          </a:p>
          <a:p>
            <a:pPr marL="348627" lvl="1" indent="0">
              <a:buNone/>
            </a:pPr>
            <a:r>
              <a:rPr lang="en-GB" sz="1600" dirty="0"/>
              <a:t>£8,609,088.</a:t>
            </a:r>
            <a:endParaRPr lang="en-GB" sz="1600" dirty="0">
              <a:highlight>
                <a:srgbClr val="FFFF00"/>
              </a:highlight>
            </a:endParaRPr>
          </a:p>
          <a:p>
            <a:pPr marL="348627" lvl="1" indent="0">
              <a:buNone/>
            </a:pPr>
            <a:r>
              <a:rPr lang="en-GB" sz="1600" b="1" dirty="0"/>
              <a:t>Note: </a:t>
            </a:r>
            <a:r>
              <a:rPr lang="en-GB" sz="1600" dirty="0"/>
              <a:t>the total budget includes </a:t>
            </a:r>
            <a:r>
              <a:rPr lang="en-GB" sz="1600" b="1" dirty="0"/>
              <a:t>all</a:t>
            </a:r>
            <a:r>
              <a:rPr lang="en-GB" sz="1600" dirty="0"/>
              <a:t> expected WCC costs. This total includes a number of provisional items and not all of these costs will be rechargeable. Accurate leasehold estimates will only be available once the contractor has completed their detailed design stage and we carry out a formal Section 20 consultation. </a:t>
            </a:r>
          </a:p>
          <a:p>
            <a:pPr marL="348627" lvl="1" indent="0">
              <a:buNone/>
            </a:pPr>
            <a:endParaRPr lang="en-GB" sz="1600" dirty="0"/>
          </a:p>
          <a:p>
            <a:pPr marL="348627" lvl="1" indent="0">
              <a:buNone/>
            </a:pPr>
            <a:r>
              <a:rPr lang="en-GB" sz="1600" dirty="0"/>
              <a:t>The following estimates are a </a:t>
            </a:r>
            <a:r>
              <a:rPr lang="en-GB" sz="1600" b="1" dirty="0"/>
              <a:t>guide </a:t>
            </a:r>
            <a:r>
              <a:rPr lang="en-GB" sz="1600" dirty="0"/>
              <a:t>only: </a:t>
            </a:r>
          </a:p>
          <a:p>
            <a:pPr lvl="1"/>
            <a:r>
              <a:rPr lang="en-GB" sz="1600" dirty="0"/>
              <a:t>Highest: £71,682.38</a:t>
            </a:r>
          </a:p>
          <a:p>
            <a:pPr lvl="1"/>
            <a:r>
              <a:rPr lang="en-GB" sz="1600" dirty="0"/>
              <a:t>Lowest: £6,116.90 </a:t>
            </a:r>
          </a:p>
          <a:p>
            <a:pPr lvl="1"/>
            <a:r>
              <a:rPr lang="en-GB" sz="1600" dirty="0"/>
              <a:t>Average: £43,327.32 </a:t>
            </a:r>
          </a:p>
        </p:txBody>
      </p:sp>
      <p:sp>
        <p:nvSpPr>
          <p:cNvPr id="10" name="Footer Placeholder 4">
            <a:extLst>
              <a:ext uri="{FF2B5EF4-FFF2-40B4-BE49-F238E27FC236}">
                <a16:creationId xmlns:a16="http://schemas.microsoft.com/office/drawing/2014/main" id="{6591728B-4D50-45AA-9D78-72E95149C2C6}"/>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a:p>
            <a:endParaRPr lang="en-GB" dirty="0"/>
          </a:p>
        </p:txBody>
      </p:sp>
      <p:sp>
        <p:nvSpPr>
          <p:cNvPr id="3" name="Date Placeholder 3">
            <a:extLst>
              <a:ext uri="{FF2B5EF4-FFF2-40B4-BE49-F238E27FC236}">
                <a16:creationId xmlns:a16="http://schemas.microsoft.com/office/drawing/2014/main" id="{FC5A0C75-AC9B-F102-EDC0-516634DBCF36}"/>
              </a:ext>
            </a:extLst>
          </p:cNvPr>
          <p:cNvSpPr>
            <a:spLocks noGrp="1"/>
          </p:cNvSpPr>
          <p:nvPr>
            <p:ph type="dt" sz="half" idx="10"/>
          </p:nvPr>
        </p:nvSpPr>
        <p:spPr>
          <a:xfrm>
            <a:off x="5960299" y="509954"/>
            <a:ext cx="2091690" cy="140400"/>
          </a:xfrm>
        </p:spPr>
        <p:txBody>
          <a:bodyPr/>
          <a:lstStyle/>
          <a:p>
            <a:r>
              <a:rPr lang="en-GB" dirty="0"/>
              <a:t>29</a:t>
            </a:r>
            <a:r>
              <a:rPr lang="en-GB" baseline="30000" dirty="0"/>
              <a:t>th</a:t>
            </a:r>
            <a:r>
              <a:rPr lang="en-GB" dirty="0"/>
              <a:t> March 2023</a:t>
            </a:r>
          </a:p>
        </p:txBody>
      </p:sp>
    </p:spTree>
    <p:extLst>
      <p:ext uri="{BB962C8B-B14F-4D97-AF65-F5344CB8AC3E}">
        <p14:creationId xmlns:p14="http://schemas.microsoft.com/office/powerpoint/2010/main" val="100462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9978-0A61-6909-2DAE-2A4F9A539FC9}"/>
              </a:ext>
            </a:extLst>
          </p:cNvPr>
          <p:cNvSpPr>
            <a:spLocks noGrp="1"/>
          </p:cNvSpPr>
          <p:nvPr>
            <p:ph type="title"/>
          </p:nvPr>
        </p:nvSpPr>
        <p:spPr/>
        <p:txBody>
          <a:bodyPr/>
          <a:lstStyle/>
          <a:p>
            <a:r>
              <a:rPr lang="en-GB" sz="3600" dirty="0">
                <a:solidFill>
                  <a:schemeClr val="tx2"/>
                </a:solidFill>
              </a:rPr>
              <a:t>3. Budget update </a:t>
            </a:r>
            <a:r>
              <a:rPr lang="en-GB" sz="3000" b="0" dirty="0">
                <a:solidFill>
                  <a:schemeClr val="tx2"/>
                </a:solidFill>
              </a:rPr>
              <a:t>- continued</a:t>
            </a:r>
            <a:endParaRPr lang="en-GB" sz="3000" b="0" dirty="0"/>
          </a:p>
        </p:txBody>
      </p:sp>
      <p:sp>
        <p:nvSpPr>
          <p:cNvPr id="5" name="Footer Placeholder 4">
            <a:extLst>
              <a:ext uri="{FF2B5EF4-FFF2-40B4-BE49-F238E27FC236}">
                <a16:creationId xmlns:a16="http://schemas.microsoft.com/office/drawing/2014/main" id="{1DB9C0F0-1E83-7292-ADEF-AEFF6889FDC0}"/>
              </a:ext>
            </a:extLst>
          </p:cNvPr>
          <p:cNvSpPr>
            <a:spLocks noGrp="1"/>
          </p:cNvSpPr>
          <p:nvPr>
            <p:ph type="ftr" sz="quarter" idx="11"/>
          </p:nvPr>
        </p:nvSpPr>
        <p:spPr/>
        <p:txBody>
          <a:bodyPr/>
          <a:lstStyle/>
          <a:p>
            <a:r>
              <a:rPr lang="en-GB" dirty="0"/>
              <a:t>Y107 – John </a:t>
            </a:r>
            <a:r>
              <a:rPr lang="en-GB" dirty="0" err="1"/>
              <a:t>Aird</a:t>
            </a:r>
            <a:r>
              <a:rPr lang="en-GB" dirty="0"/>
              <a:t> Court </a:t>
            </a:r>
          </a:p>
        </p:txBody>
      </p:sp>
      <p:sp>
        <p:nvSpPr>
          <p:cNvPr id="6" name="Text Placeholder 5">
            <a:extLst>
              <a:ext uri="{FF2B5EF4-FFF2-40B4-BE49-F238E27FC236}">
                <a16:creationId xmlns:a16="http://schemas.microsoft.com/office/drawing/2014/main" id="{142BEA42-B607-07A3-AE8A-EB545930A948}"/>
              </a:ext>
            </a:extLst>
          </p:cNvPr>
          <p:cNvSpPr>
            <a:spLocks noGrp="1"/>
          </p:cNvSpPr>
          <p:nvPr>
            <p:ph type="body" sz="quarter" idx="12"/>
          </p:nvPr>
        </p:nvSpPr>
        <p:spPr>
          <a:xfrm>
            <a:off x="866570" y="2405063"/>
            <a:ext cx="7978492" cy="401880"/>
          </a:xfrm>
        </p:spPr>
        <p:txBody>
          <a:bodyPr>
            <a:normAutofit/>
          </a:bodyPr>
          <a:lstStyle/>
          <a:p>
            <a:r>
              <a:rPr lang="en-GB" sz="1400" dirty="0">
                <a:latin typeface="+mn-lt"/>
              </a:rPr>
              <a:t>Guide breakdown of budget costs per key item:</a:t>
            </a:r>
          </a:p>
        </p:txBody>
      </p:sp>
      <p:graphicFrame>
        <p:nvGraphicFramePr>
          <p:cNvPr id="7" name="Table 5">
            <a:extLst>
              <a:ext uri="{FF2B5EF4-FFF2-40B4-BE49-F238E27FC236}">
                <a16:creationId xmlns:a16="http://schemas.microsoft.com/office/drawing/2014/main" id="{94860A6B-BB1C-88E0-D138-D3BCDDE80D05}"/>
              </a:ext>
            </a:extLst>
          </p:cNvPr>
          <p:cNvGraphicFramePr>
            <a:graphicFrameLocks noGrp="1"/>
          </p:cNvGraphicFramePr>
          <p:nvPr>
            <p:extLst>
              <p:ext uri="{D42A27DB-BD31-4B8C-83A1-F6EECF244321}">
                <p14:modId xmlns:p14="http://schemas.microsoft.com/office/powerpoint/2010/main" val="1332650914"/>
              </p:ext>
            </p:extLst>
          </p:nvPr>
        </p:nvGraphicFramePr>
        <p:xfrm>
          <a:off x="866570" y="2845867"/>
          <a:ext cx="6372414" cy="3281249"/>
        </p:xfrm>
        <a:graphic>
          <a:graphicData uri="http://schemas.openxmlformats.org/drawingml/2006/table">
            <a:tbl>
              <a:tblPr firstRow="1" bandRow="1">
                <a:tableStyleId>{7DF18680-E054-41AD-8BC1-D1AEF772440D}</a:tableStyleId>
              </a:tblPr>
              <a:tblGrid>
                <a:gridCol w="3048349">
                  <a:extLst>
                    <a:ext uri="{9D8B030D-6E8A-4147-A177-3AD203B41FA5}">
                      <a16:colId xmlns:a16="http://schemas.microsoft.com/office/drawing/2014/main" val="4120309868"/>
                    </a:ext>
                  </a:extLst>
                </a:gridCol>
                <a:gridCol w="3324065">
                  <a:extLst>
                    <a:ext uri="{9D8B030D-6E8A-4147-A177-3AD203B41FA5}">
                      <a16:colId xmlns:a16="http://schemas.microsoft.com/office/drawing/2014/main" val="1616932004"/>
                    </a:ext>
                  </a:extLst>
                </a:gridCol>
              </a:tblGrid>
              <a:tr h="286907">
                <a:tc>
                  <a:txBody>
                    <a:bodyPr/>
                    <a:lstStyle/>
                    <a:p>
                      <a:r>
                        <a:rPr lang="en-GB" dirty="0"/>
                        <a:t>Item</a:t>
                      </a:r>
                    </a:p>
                  </a:txBody>
                  <a:tcPr/>
                </a:tc>
                <a:tc>
                  <a:txBody>
                    <a:bodyPr/>
                    <a:lstStyle/>
                    <a:p>
                      <a:r>
                        <a:rPr lang="en-GB" dirty="0"/>
                        <a:t>Guide budget cost</a:t>
                      </a:r>
                    </a:p>
                  </a:txBody>
                  <a:tcPr/>
                </a:tc>
                <a:extLst>
                  <a:ext uri="{0D108BD9-81ED-4DB2-BD59-A6C34878D82A}">
                    <a16:rowId xmlns:a16="http://schemas.microsoft.com/office/drawing/2014/main" val="2151161052"/>
                  </a:ext>
                </a:extLst>
              </a:tr>
              <a:tr h="372572">
                <a:tc>
                  <a:txBody>
                    <a:bodyPr/>
                    <a:lstStyle/>
                    <a:p>
                      <a:r>
                        <a:rPr lang="en-GB" sz="1200" b="1" u="sng" dirty="0">
                          <a:latin typeface="+mn-lt"/>
                        </a:rPr>
                        <a:t>Windows</a:t>
                      </a:r>
                    </a:p>
                  </a:txBody>
                  <a:tcPr/>
                </a:tc>
                <a:tc>
                  <a:txBody>
                    <a:bodyPr/>
                    <a:lstStyle/>
                    <a:p>
                      <a:r>
                        <a:rPr lang="en-GB" sz="1200" b="1" kern="1200" dirty="0">
                          <a:solidFill>
                            <a:schemeClr val="dk1"/>
                          </a:solidFill>
                          <a:effectLst/>
                          <a:latin typeface="+mn-lt"/>
                          <a:ea typeface="+mn-ea"/>
                          <a:cs typeface="+mn-cs"/>
                        </a:rPr>
                        <a:t>£2,945,345.00</a:t>
                      </a:r>
                    </a:p>
                  </a:txBody>
                  <a:tcPr/>
                </a:tc>
                <a:extLst>
                  <a:ext uri="{0D108BD9-81ED-4DB2-BD59-A6C34878D82A}">
                    <a16:rowId xmlns:a16="http://schemas.microsoft.com/office/drawing/2014/main" val="4261449021"/>
                  </a:ext>
                </a:extLst>
              </a:tr>
              <a:tr h="372572">
                <a:tc>
                  <a:txBody>
                    <a:bodyPr/>
                    <a:lstStyle/>
                    <a:p>
                      <a:r>
                        <a:rPr lang="en-GB" sz="1200" b="1" u="sng" dirty="0">
                          <a:latin typeface="+mn-lt"/>
                        </a:rPr>
                        <a:t>External repairs and decs</a:t>
                      </a:r>
                    </a:p>
                  </a:txBody>
                  <a:tcPr/>
                </a:tc>
                <a:tc>
                  <a:txBody>
                    <a:bodyPr/>
                    <a:lstStyle/>
                    <a:p>
                      <a:r>
                        <a:rPr lang="en-GB" sz="1200" b="1" kern="1200" dirty="0">
                          <a:solidFill>
                            <a:schemeClr val="dk1"/>
                          </a:solidFill>
                          <a:effectLst/>
                          <a:latin typeface="+mn-lt"/>
                          <a:ea typeface="+mn-ea"/>
                          <a:cs typeface="+mn-cs"/>
                        </a:rPr>
                        <a:t>£1,359,891.00</a:t>
                      </a:r>
                    </a:p>
                  </a:txBody>
                  <a:tcPr/>
                </a:tc>
                <a:extLst>
                  <a:ext uri="{0D108BD9-81ED-4DB2-BD59-A6C34878D82A}">
                    <a16:rowId xmlns:a16="http://schemas.microsoft.com/office/drawing/2014/main" val="3040421381"/>
                  </a:ext>
                </a:extLst>
              </a:tr>
              <a:tr h="372572">
                <a:tc>
                  <a:txBody>
                    <a:bodyPr/>
                    <a:lstStyle/>
                    <a:p>
                      <a:r>
                        <a:rPr lang="en-GB" sz="1200" b="1" u="sng" dirty="0">
                          <a:latin typeface="+mn-lt"/>
                        </a:rPr>
                        <a:t>Internal repairs and decs</a:t>
                      </a:r>
                    </a:p>
                  </a:txBody>
                  <a:tcPr/>
                </a:tc>
                <a:tc>
                  <a:txBody>
                    <a:bodyPr/>
                    <a:lstStyle/>
                    <a:p>
                      <a:r>
                        <a:rPr lang="en-GB" sz="1200" b="1" kern="1200" dirty="0">
                          <a:solidFill>
                            <a:schemeClr val="dk1"/>
                          </a:solidFill>
                          <a:effectLst/>
                          <a:latin typeface="+mn-lt"/>
                          <a:ea typeface="+mn-ea"/>
                          <a:cs typeface="+mn-cs"/>
                        </a:rPr>
                        <a:t>£332,350.00</a:t>
                      </a:r>
                    </a:p>
                  </a:txBody>
                  <a:tcPr/>
                </a:tc>
                <a:extLst>
                  <a:ext uri="{0D108BD9-81ED-4DB2-BD59-A6C34878D82A}">
                    <a16:rowId xmlns:a16="http://schemas.microsoft.com/office/drawing/2014/main" val="3539158776"/>
                  </a:ext>
                </a:extLst>
              </a:tr>
              <a:tr h="372572">
                <a:tc>
                  <a:txBody>
                    <a:bodyPr/>
                    <a:lstStyle/>
                    <a:p>
                      <a:r>
                        <a:rPr lang="en-GB" sz="1200" b="1" u="sng" dirty="0">
                          <a:latin typeface="+mn-lt"/>
                        </a:rPr>
                        <a:t>Roof renewal and rainwater goods</a:t>
                      </a:r>
                    </a:p>
                  </a:txBody>
                  <a:tcPr/>
                </a:tc>
                <a:tc>
                  <a:txBody>
                    <a:bodyPr/>
                    <a:lstStyle/>
                    <a:p>
                      <a:r>
                        <a:rPr lang="en-GB" sz="1200" b="1" kern="1200" dirty="0">
                          <a:solidFill>
                            <a:schemeClr val="dk1"/>
                          </a:solidFill>
                          <a:effectLst/>
                          <a:latin typeface="+mn-lt"/>
                          <a:ea typeface="+mn-ea"/>
                          <a:cs typeface="+mn-cs"/>
                        </a:rPr>
                        <a:t>£1,145,602.00</a:t>
                      </a:r>
                    </a:p>
                  </a:txBody>
                  <a:tcPr/>
                </a:tc>
                <a:extLst>
                  <a:ext uri="{0D108BD9-81ED-4DB2-BD59-A6C34878D82A}">
                    <a16:rowId xmlns:a16="http://schemas.microsoft.com/office/drawing/2014/main" val="1702966281"/>
                  </a:ext>
                </a:extLst>
              </a:tr>
              <a:tr h="372572">
                <a:tc>
                  <a:txBody>
                    <a:bodyPr/>
                    <a:lstStyle/>
                    <a:p>
                      <a:r>
                        <a:rPr lang="en-GB" sz="1200" b="1" u="sng" dirty="0">
                          <a:latin typeface="+mn-lt"/>
                        </a:rPr>
                        <a:t>Estate works </a:t>
                      </a:r>
                    </a:p>
                  </a:txBody>
                  <a:tcPr/>
                </a:tc>
                <a:tc>
                  <a:txBody>
                    <a:bodyPr/>
                    <a:lstStyle/>
                    <a:p>
                      <a:r>
                        <a:rPr lang="en-GB" sz="1200" b="1" kern="1200" dirty="0">
                          <a:solidFill>
                            <a:schemeClr val="dk1"/>
                          </a:solidFill>
                          <a:effectLst/>
                          <a:latin typeface="+mn-lt"/>
                          <a:ea typeface="+mn-ea"/>
                          <a:cs typeface="+mn-cs"/>
                        </a:rPr>
                        <a:t>£169,758.00</a:t>
                      </a:r>
                    </a:p>
                  </a:txBody>
                  <a:tcPr/>
                </a:tc>
                <a:extLst>
                  <a:ext uri="{0D108BD9-81ED-4DB2-BD59-A6C34878D82A}">
                    <a16:rowId xmlns:a16="http://schemas.microsoft.com/office/drawing/2014/main" val="4160233527"/>
                  </a:ext>
                </a:extLst>
              </a:tr>
              <a:tr h="372572">
                <a:tc>
                  <a:txBody>
                    <a:bodyPr/>
                    <a:lstStyle/>
                    <a:p>
                      <a:r>
                        <a:rPr lang="en-GB" sz="1200" b="1" u="sng" dirty="0">
                          <a:latin typeface="+mn-lt"/>
                        </a:rPr>
                        <a:t>Walkways</a:t>
                      </a:r>
                    </a:p>
                  </a:txBody>
                  <a:tcPr/>
                </a:tc>
                <a:tc>
                  <a:txBody>
                    <a:bodyPr/>
                    <a:lstStyle/>
                    <a:p>
                      <a:r>
                        <a:rPr lang="en-GB" sz="1200" b="1" kern="1200" dirty="0">
                          <a:solidFill>
                            <a:schemeClr val="dk1"/>
                          </a:solidFill>
                          <a:effectLst/>
                          <a:latin typeface="+mn-lt"/>
                          <a:ea typeface="+mn-ea"/>
                          <a:cs typeface="+mn-cs"/>
                        </a:rPr>
                        <a:t>£351,000.00</a:t>
                      </a:r>
                    </a:p>
                  </a:txBody>
                  <a:tcPr/>
                </a:tc>
                <a:extLst>
                  <a:ext uri="{0D108BD9-81ED-4DB2-BD59-A6C34878D82A}">
                    <a16:rowId xmlns:a16="http://schemas.microsoft.com/office/drawing/2014/main" val="3036105904"/>
                  </a:ext>
                </a:extLst>
              </a:tr>
              <a:tr h="372572">
                <a:tc>
                  <a:txBody>
                    <a:bodyPr/>
                    <a:lstStyle/>
                    <a:p>
                      <a:r>
                        <a:rPr lang="en-GB" sz="1200" b="1" u="sng" dirty="0">
                          <a:latin typeface="+mn-lt"/>
                        </a:rPr>
                        <a:t>Fire safety works </a:t>
                      </a:r>
                    </a:p>
                  </a:txBody>
                  <a:tcPr/>
                </a:tc>
                <a:tc>
                  <a:txBody>
                    <a:bodyPr/>
                    <a:lstStyle/>
                    <a:p>
                      <a:r>
                        <a:rPr lang="en-GB" sz="1200" b="1" kern="1200" dirty="0">
                          <a:solidFill>
                            <a:schemeClr val="dk1"/>
                          </a:solidFill>
                          <a:effectLst/>
                          <a:latin typeface="+mn-lt"/>
                          <a:ea typeface="+mn-ea"/>
                          <a:cs typeface="+mn-cs"/>
                        </a:rPr>
                        <a:t>£1,374,298.00</a:t>
                      </a:r>
                    </a:p>
                  </a:txBody>
                  <a:tcPr/>
                </a:tc>
                <a:extLst>
                  <a:ext uri="{0D108BD9-81ED-4DB2-BD59-A6C34878D82A}">
                    <a16:rowId xmlns:a16="http://schemas.microsoft.com/office/drawing/2014/main" val="1809671155"/>
                  </a:ext>
                </a:extLst>
              </a:tr>
              <a:tr h="372572">
                <a:tc>
                  <a:txBody>
                    <a:bodyPr/>
                    <a:lstStyle/>
                    <a:p>
                      <a:r>
                        <a:rPr lang="en-GB" sz="1200" b="1" u="sng" dirty="0">
                          <a:latin typeface="+mn-lt"/>
                        </a:rPr>
                        <a:t>M&amp;E</a:t>
                      </a:r>
                    </a:p>
                  </a:txBody>
                  <a:tcPr/>
                </a:tc>
                <a:tc>
                  <a:txBody>
                    <a:bodyPr/>
                    <a:lstStyle/>
                    <a:p>
                      <a:r>
                        <a:rPr lang="en-GB" sz="1200" b="1" kern="1200" dirty="0">
                          <a:solidFill>
                            <a:schemeClr val="dk1"/>
                          </a:solidFill>
                          <a:effectLst/>
                          <a:latin typeface="+mn-lt"/>
                          <a:ea typeface="+mn-ea"/>
                          <a:cs typeface="+mn-cs"/>
                        </a:rPr>
                        <a:t>£336,375.00</a:t>
                      </a:r>
                    </a:p>
                  </a:txBody>
                  <a:tcPr/>
                </a:tc>
                <a:extLst>
                  <a:ext uri="{0D108BD9-81ED-4DB2-BD59-A6C34878D82A}">
                    <a16:rowId xmlns:a16="http://schemas.microsoft.com/office/drawing/2014/main" val="2885610654"/>
                  </a:ext>
                </a:extLst>
              </a:tr>
            </a:tbl>
          </a:graphicData>
        </a:graphic>
      </p:graphicFrame>
      <p:sp>
        <p:nvSpPr>
          <p:cNvPr id="8" name="Date Placeholder 3">
            <a:extLst>
              <a:ext uri="{FF2B5EF4-FFF2-40B4-BE49-F238E27FC236}">
                <a16:creationId xmlns:a16="http://schemas.microsoft.com/office/drawing/2014/main" id="{BD44629C-7499-35AF-FF45-89BF13DABD5C}"/>
              </a:ext>
            </a:extLst>
          </p:cNvPr>
          <p:cNvSpPr>
            <a:spLocks noGrp="1"/>
          </p:cNvSpPr>
          <p:nvPr>
            <p:ph type="dt" sz="half" idx="10"/>
          </p:nvPr>
        </p:nvSpPr>
        <p:spPr>
          <a:xfrm>
            <a:off x="5909755" y="526699"/>
            <a:ext cx="2091690" cy="140400"/>
          </a:xfrm>
        </p:spPr>
        <p:txBody>
          <a:bodyPr/>
          <a:lstStyle/>
          <a:p>
            <a:r>
              <a:rPr lang="en-GB" dirty="0"/>
              <a:t>29</a:t>
            </a:r>
            <a:r>
              <a:rPr lang="en-GB" baseline="30000" dirty="0"/>
              <a:t>th</a:t>
            </a:r>
            <a:r>
              <a:rPr lang="en-GB" dirty="0"/>
              <a:t> March 2023</a:t>
            </a:r>
          </a:p>
        </p:txBody>
      </p:sp>
    </p:spTree>
    <p:extLst>
      <p:ext uri="{BB962C8B-B14F-4D97-AF65-F5344CB8AC3E}">
        <p14:creationId xmlns:p14="http://schemas.microsoft.com/office/powerpoint/2010/main" val="218891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DF5AB-7A4F-24CB-714C-62CBD7DE8166}"/>
              </a:ext>
            </a:extLst>
          </p:cNvPr>
          <p:cNvSpPr>
            <a:spLocks noGrp="1"/>
          </p:cNvSpPr>
          <p:nvPr>
            <p:ph type="title"/>
          </p:nvPr>
        </p:nvSpPr>
        <p:spPr>
          <a:xfrm>
            <a:off x="457200" y="1488119"/>
            <a:ext cx="8387862" cy="753923"/>
          </a:xfrm>
        </p:spPr>
        <p:txBody>
          <a:bodyPr>
            <a:normAutofit/>
          </a:bodyPr>
          <a:lstStyle/>
          <a:p>
            <a:r>
              <a:rPr lang="en-GB" sz="3600" dirty="0">
                <a:solidFill>
                  <a:schemeClr val="tx2"/>
                </a:solidFill>
              </a:rPr>
              <a:t>4. Payment plans </a:t>
            </a:r>
            <a:endParaRPr lang="en-GB" sz="3600" dirty="0"/>
          </a:p>
        </p:txBody>
      </p:sp>
      <p:sp>
        <p:nvSpPr>
          <p:cNvPr id="3" name="Content Placeholder 2">
            <a:extLst>
              <a:ext uri="{FF2B5EF4-FFF2-40B4-BE49-F238E27FC236}">
                <a16:creationId xmlns:a16="http://schemas.microsoft.com/office/drawing/2014/main" id="{D78D5230-1431-CB6C-C75B-438F8B3B28DB}"/>
              </a:ext>
            </a:extLst>
          </p:cNvPr>
          <p:cNvSpPr>
            <a:spLocks noGrp="1"/>
          </p:cNvSpPr>
          <p:nvPr>
            <p:ph idx="1"/>
          </p:nvPr>
        </p:nvSpPr>
        <p:spPr>
          <a:xfrm>
            <a:off x="457200" y="4895850"/>
            <a:ext cx="8387862" cy="1463981"/>
          </a:xfrm>
        </p:spPr>
        <p:txBody>
          <a:bodyPr>
            <a:normAutofit/>
          </a:bodyPr>
          <a:lstStyle/>
          <a:p>
            <a:endParaRPr lang="en-GB" dirty="0"/>
          </a:p>
          <a:p>
            <a:pPr marL="0" indent="0">
              <a:buNone/>
            </a:pPr>
            <a:r>
              <a:rPr lang="en-GB" dirty="0"/>
              <a:t>Full details available on our website: </a:t>
            </a:r>
          </a:p>
          <a:p>
            <a:pPr marL="0" indent="0">
              <a:buNone/>
            </a:pPr>
            <a:r>
              <a:rPr lang="en-GB" dirty="0">
                <a:hlinkClick r:id="rId2"/>
              </a:rPr>
              <a:t>www.Westminster.gov.uk/housing/service-charges/major-works-service-charges-payment-plans</a:t>
            </a:r>
            <a:r>
              <a:rPr lang="en-GB" dirty="0"/>
              <a:t> </a:t>
            </a:r>
          </a:p>
        </p:txBody>
      </p:sp>
      <p:sp>
        <p:nvSpPr>
          <p:cNvPr id="5" name="Footer Placeholder 4">
            <a:extLst>
              <a:ext uri="{FF2B5EF4-FFF2-40B4-BE49-F238E27FC236}">
                <a16:creationId xmlns:a16="http://schemas.microsoft.com/office/drawing/2014/main" id="{667F7A27-86D3-712A-647B-8DA441A5A9D4}"/>
              </a:ext>
            </a:extLst>
          </p:cNvPr>
          <p:cNvSpPr>
            <a:spLocks noGrp="1"/>
          </p:cNvSpPr>
          <p:nvPr>
            <p:ph type="ftr" sz="quarter" idx="11"/>
          </p:nvPr>
        </p:nvSpPr>
        <p:spPr/>
        <p:txBody>
          <a:bodyPr/>
          <a:lstStyle/>
          <a:p>
            <a:r>
              <a:rPr lang="en-GB" dirty="0"/>
              <a:t>Y107 – John </a:t>
            </a:r>
            <a:r>
              <a:rPr lang="en-GB" dirty="0" err="1"/>
              <a:t>Aird</a:t>
            </a:r>
            <a:r>
              <a:rPr lang="en-GB" dirty="0"/>
              <a:t> Court </a:t>
            </a:r>
          </a:p>
        </p:txBody>
      </p:sp>
      <p:sp>
        <p:nvSpPr>
          <p:cNvPr id="7" name="Date Placeholder 3">
            <a:extLst>
              <a:ext uri="{FF2B5EF4-FFF2-40B4-BE49-F238E27FC236}">
                <a16:creationId xmlns:a16="http://schemas.microsoft.com/office/drawing/2014/main" id="{0DC04DEF-7A13-62C4-5186-12022F0C89E1}"/>
              </a:ext>
            </a:extLst>
          </p:cNvPr>
          <p:cNvSpPr>
            <a:spLocks noGrp="1"/>
          </p:cNvSpPr>
          <p:nvPr>
            <p:ph type="dt" sz="half" idx="10"/>
          </p:nvPr>
        </p:nvSpPr>
        <p:spPr>
          <a:xfrm>
            <a:off x="5960299" y="509954"/>
            <a:ext cx="2091690" cy="140400"/>
          </a:xfrm>
        </p:spPr>
        <p:txBody>
          <a:bodyPr/>
          <a:lstStyle/>
          <a:p>
            <a:r>
              <a:rPr lang="en-GB" dirty="0"/>
              <a:t>29</a:t>
            </a:r>
            <a:r>
              <a:rPr lang="en-GB" baseline="30000" dirty="0"/>
              <a:t>th</a:t>
            </a:r>
            <a:r>
              <a:rPr lang="en-GB" dirty="0"/>
              <a:t> March 2023</a:t>
            </a:r>
          </a:p>
        </p:txBody>
      </p:sp>
      <p:graphicFrame>
        <p:nvGraphicFramePr>
          <p:cNvPr id="4" name="Table 3">
            <a:extLst>
              <a:ext uri="{FF2B5EF4-FFF2-40B4-BE49-F238E27FC236}">
                <a16:creationId xmlns:a16="http://schemas.microsoft.com/office/drawing/2014/main" id="{DAE521F5-5EC8-4D47-B105-9057A0151C91}"/>
              </a:ext>
            </a:extLst>
          </p:cNvPr>
          <p:cNvGraphicFramePr>
            <a:graphicFrameLocks noGrp="1"/>
          </p:cNvGraphicFramePr>
          <p:nvPr>
            <p:extLst>
              <p:ext uri="{D42A27DB-BD31-4B8C-83A1-F6EECF244321}">
                <p14:modId xmlns:p14="http://schemas.microsoft.com/office/powerpoint/2010/main" val="1739840518"/>
              </p:ext>
            </p:extLst>
          </p:nvPr>
        </p:nvGraphicFramePr>
        <p:xfrm>
          <a:off x="974725" y="2308282"/>
          <a:ext cx="6781800" cy="2339660"/>
        </p:xfrm>
        <a:graphic>
          <a:graphicData uri="http://schemas.openxmlformats.org/drawingml/2006/table">
            <a:tbl>
              <a:tblPr firstRow="1" firstCol="1" bandRow="1">
                <a:tableStyleId>{5C22544A-7EE6-4342-B048-85BDC9FD1C3A}</a:tableStyleId>
              </a:tblPr>
              <a:tblGrid>
                <a:gridCol w="2820988">
                  <a:extLst>
                    <a:ext uri="{9D8B030D-6E8A-4147-A177-3AD203B41FA5}">
                      <a16:colId xmlns:a16="http://schemas.microsoft.com/office/drawing/2014/main" val="3725829796"/>
                    </a:ext>
                  </a:extLst>
                </a:gridCol>
                <a:gridCol w="3960812">
                  <a:extLst>
                    <a:ext uri="{9D8B030D-6E8A-4147-A177-3AD203B41FA5}">
                      <a16:colId xmlns:a16="http://schemas.microsoft.com/office/drawing/2014/main" val="1601625670"/>
                    </a:ext>
                  </a:extLst>
                </a:gridCol>
              </a:tblGrid>
              <a:tr h="0">
                <a:tc>
                  <a:txBody>
                    <a:bodyPr/>
                    <a:lstStyle/>
                    <a:p>
                      <a:pPr>
                        <a:lnSpc>
                          <a:spcPct val="107000"/>
                        </a:lnSpc>
                        <a:spcAft>
                          <a:spcPts val="800"/>
                        </a:spcAft>
                      </a:pPr>
                      <a:r>
                        <a:rPr lang="en-GB" sz="1600" dirty="0">
                          <a:effectLst/>
                          <a:latin typeface="+mj-lt"/>
                          <a:ea typeface="Calibri" panose="020F0502020204030204" pitchFamily="34" charset="0"/>
                          <a:cs typeface="Times New Roman" panose="02020603050405020304" pitchFamily="18" charset="0"/>
                        </a:rPr>
                        <a:t>Works cost:</a:t>
                      </a:r>
                    </a:p>
                  </a:txBody>
                  <a:tcPr marL="9525" marR="9525" marT="9525" marB="9525" anchor="ctr"/>
                </a:tc>
                <a:tc>
                  <a:txBody>
                    <a:bodyPr/>
                    <a:lstStyle/>
                    <a:p>
                      <a:pPr>
                        <a:lnSpc>
                          <a:spcPct val="107000"/>
                        </a:lnSpc>
                        <a:spcAft>
                          <a:spcPts val="800"/>
                        </a:spcAft>
                      </a:pPr>
                      <a:r>
                        <a:rPr lang="en-GB" sz="1600" dirty="0">
                          <a:effectLst/>
                        </a:rPr>
                        <a:t>Payment term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37039276"/>
                  </a:ext>
                </a:extLst>
              </a:tr>
              <a:tr h="96589">
                <a:tc>
                  <a:txBody>
                    <a:bodyPr/>
                    <a:lstStyle/>
                    <a:p>
                      <a:pPr>
                        <a:lnSpc>
                          <a:spcPct val="107000"/>
                        </a:lnSpc>
                        <a:spcAft>
                          <a:spcPts val="800"/>
                        </a:spcAft>
                      </a:pPr>
                      <a:r>
                        <a:rPr lang="en-GB" sz="1200" dirty="0">
                          <a:solidFill>
                            <a:schemeClr val="tx1"/>
                          </a:solidFill>
                          <a:effectLst/>
                        </a:rPr>
                        <a:t>Up to £2,000</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1">
                        <a:lumMod val="20000"/>
                        <a:lumOff val="80000"/>
                      </a:schemeClr>
                    </a:solidFill>
                  </a:tcPr>
                </a:tc>
                <a:tc>
                  <a:txBody>
                    <a:bodyPr/>
                    <a:lstStyle/>
                    <a:p>
                      <a:pPr>
                        <a:lnSpc>
                          <a:spcPct val="107000"/>
                        </a:lnSpc>
                        <a:spcAft>
                          <a:spcPts val="800"/>
                        </a:spcAft>
                      </a:pPr>
                      <a:r>
                        <a:rPr lang="en-GB" sz="1200" dirty="0">
                          <a:effectLst/>
                        </a:rPr>
                        <a:t>12 months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16223138"/>
                  </a:ext>
                </a:extLst>
              </a:tr>
              <a:tr h="0">
                <a:tc>
                  <a:txBody>
                    <a:bodyPr/>
                    <a:lstStyle/>
                    <a:p>
                      <a:pPr>
                        <a:lnSpc>
                          <a:spcPct val="107000"/>
                        </a:lnSpc>
                        <a:spcAft>
                          <a:spcPts val="800"/>
                        </a:spcAft>
                      </a:pPr>
                      <a:r>
                        <a:rPr lang="en-GB" sz="1200" dirty="0">
                          <a:solidFill>
                            <a:schemeClr val="tx1"/>
                          </a:solidFill>
                          <a:effectLst/>
                        </a:rPr>
                        <a:t>£2,000 and above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1">
                        <a:lumMod val="20000"/>
                        <a:lumOff val="80000"/>
                      </a:schemeClr>
                    </a:solidFill>
                  </a:tcPr>
                </a:tc>
                <a:tc>
                  <a:txBody>
                    <a:bodyPr/>
                    <a:lstStyle/>
                    <a:p>
                      <a:pPr>
                        <a:lnSpc>
                          <a:spcPct val="107000"/>
                        </a:lnSpc>
                        <a:spcAft>
                          <a:spcPts val="800"/>
                        </a:spcAft>
                      </a:pPr>
                      <a:r>
                        <a:rPr lang="en-GB" sz="1200">
                          <a:effectLst/>
                        </a:rPr>
                        <a:t>24 months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70928901"/>
                  </a:ext>
                </a:extLst>
              </a:tr>
              <a:tr h="0">
                <a:tc>
                  <a:txBody>
                    <a:bodyPr/>
                    <a:lstStyle/>
                    <a:p>
                      <a:pPr>
                        <a:lnSpc>
                          <a:spcPct val="107000"/>
                        </a:lnSpc>
                        <a:spcAft>
                          <a:spcPts val="800"/>
                        </a:spcAft>
                      </a:pPr>
                      <a:r>
                        <a:rPr lang="en-GB" sz="1200" dirty="0">
                          <a:solidFill>
                            <a:schemeClr val="tx1"/>
                          </a:solidFill>
                          <a:effectLst/>
                        </a:rPr>
                        <a:t>£2,000 and above </a:t>
                      </a:r>
                      <a:br>
                        <a:rPr lang="en-GB" sz="1200" dirty="0">
                          <a:solidFill>
                            <a:schemeClr val="tx1"/>
                          </a:solidFill>
                          <a:effectLst/>
                        </a:rPr>
                      </a:br>
                      <a:r>
                        <a:rPr lang="en-GB" sz="1200" dirty="0">
                          <a:solidFill>
                            <a:schemeClr val="tx1"/>
                          </a:solidFill>
                          <a:effectLst/>
                        </a:rPr>
                        <a:t>(Resident Leaseholders only)</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1">
                        <a:lumMod val="20000"/>
                        <a:lumOff val="80000"/>
                      </a:schemeClr>
                    </a:solidFill>
                  </a:tcPr>
                </a:tc>
                <a:tc>
                  <a:txBody>
                    <a:bodyPr/>
                    <a:lstStyle/>
                    <a:p>
                      <a:pPr>
                        <a:lnSpc>
                          <a:spcPct val="107000"/>
                        </a:lnSpc>
                        <a:spcAft>
                          <a:spcPts val="800"/>
                        </a:spcAft>
                      </a:pPr>
                      <a:r>
                        <a:rPr lang="en-GB" sz="1200" dirty="0">
                          <a:effectLst/>
                        </a:rPr>
                        <a:t>60 months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56507805"/>
                  </a:ext>
                </a:extLst>
              </a:tr>
              <a:tr h="0">
                <a:tc>
                  <a:txBody>
                    <a:bodyPr/>
                    <a:lstStyle/>
                    <a:p>
                      <a:pPr>
                        <a:lnSpc>
                          <a:spcPct val="107000"/>
                        </a:lnSpc>
                        <a:spcAft>
                          <a:spcPts val="800"/>
                        </a:spcAft>
                      </a:pPr>
                      <a:r>
                        <a:rPr lang="en-GB" sz="1200" dirty="0">
                          <a:solidFill>
                            <a:schemeClr val="tx1"/>
                          </a:solidFill>
                          <a:effectLst/>
                        </a:rPr>
                        <a:t>£20,000 and above </a:t>
                      </a:r>
                      <a:br>
                        <a:rPr lang="en-GB" sz="1200" dirty="0">
                          <a:solidFill>
                            <a:schemeClr val="tx1"/>
                          </a:solidFill>
                          <a:effectLst/>
                        </a:rPr>
                      </a:br>
                      <a:r>
                        <a:rPr lang="en-GB" sz="1200" dirty="0">
                          <a:solidFill>
                            <a:schemeClr val="tx1"/>
                          </a:solidFill>
                          <a:effectLst/>
                        </a:rPr>
                        <a:t>(Resident Leaseholders only)</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1">
                        <a:lumMod val="20000"/>
                        <a:lumOff val="80000"/>
                      </a:schemeClr>
                    </a:solidFill>
                  </a:tcPr>
                </a:tc>
                <a:tc>
                  <a:txBody>
                    <a:bodyPr/>
                    <a:lstStyle/>
                    <a:p>
                      <a:pPr>
                        <a:lnSpc>
                          <a:spcPct val="107000"/>
                        </a:lnSpc>
                        <a:spcAft>
                          <a:spcPts val="800"/>
                        </a:spcAft>
                      </a:pPr>
                      <a:r>
                        <a:rPr lang="en-GB" sz="1200" dirty="0">
                          <a:effectLst/>
                        </a:rPr>
                        <a:t>120 months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51536287"/>
                  </a:ext>
                </a:extLst>
              </a:tr>
              <a:tr h="0">
                <a:tc>
                  <a:txBody>
                    <a:bodyPr/>
                    <a:lstStyle/>
                    <a:p>
                      <a:pPr>
                        <a:lnSpc>
                          <a:spcPct val="107000"/>
                        </a:lnSpc>
                        <a:spcAft>
                          <a:spcPts val="800"/>
                        </a:spcAft>
                      </a:pPr>
                      <a:r>
                        <a:rPr lang="en-GB" sz="1200" dirty="0">
                          <a:solidFill>
                            <a:schemeClr val="tx1"/>
                          </a:solidFill>
                          <a:effectLst/>
                        </a:rPr>
                        <a:t>£20,000 and above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solidFill>
                      <a:schemeClr val="accent1">
                        <a:lumMod val="20000"/>
                        <a:lumOff val="80000"/>
                      </a:schemeClr>
                    </a:solidFill>
                  </a:tcPr>
                </a:tc>
                <a:tc>
                  <a:txBody>
                    <a:bodyPr/>
                    <a:lstStyle/>
                    <a:p>
                      <a:pPr>
                        <a:lnSpc>
                          <a:spcPct val="107000"/>
                        </a:lnSpc>
                        <a:spcAft>
                          <a:spcPts val="800"/>
                        </a:spcAft>
                      </a:pPr>
                      <a:r>
                        <a:rPr lang="en-GB" sz="1200" dirty="0">
                          <a:effectLst/>
                        </a:rPr>
                        <a:t>300 months * </a:t>
                      </a:r>
                    </a:p>
                    <a:p>
                      <a:pPr>
                        <a:lnSpc>
                          <a:spcPct val="107000"/>
                        </a:lnSpc>
                        <a:spcAft>
                          <a:spcPts val="800"/>
                        </a:spcAft>
                      </a:pPr>
                      <a:r>
                        <a:rPr lang="en-GB" sz="1200" kern="1200" dirty="0">
                          <a:solidFill>
                            <a:schemeClr val="dk1"/>
                          </a:solidFill>
                          <a:effectLst/>
                          <a:latin typeface="+mn-lt"/>
                          <a:ea typeface="+mn-ea"/>
                          <a:cs typeface="+mn-cs"/>
                        </a:rPr>
                        <a:t>*</a:t>
                      </a:r>
                      <a:r>
                        <a:rPr lang="en-GB" sz="1100" i="1" kern="1200" dirty="0">
                          <a:solidFill>
                            <a:schemeClr val="dk1"/>
                          </a:solidFill>
                          <a:effectLst/>
                          <a:latin typeface="+mn-lt"/>
                          <a:ea typeface="+mn-ea"/>
                          <a:cs typeface="+mn-cs"/>
                        </a:rPr>
                        <a:t> This is a Discretionary Service Charge loan, available to leaseholders who are unable to secure borrowing from their mortgage company or a personal loan. </a:t>
                      </a:r>
                      <a:endParaRPr lang="en-GB"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49969249"/>
                  </a:ext>
                </a:extLst>
              </a:tr>
            </a:tbl>
          </a:graphicData>
        </a:graphic>
      </p:graphicFrame>
    </p:spTree>
    <p:extLst>
      <p:ext uri="{BB962C8B-B14F-4D97-AF65-F5344CB8AC3E}">
        <p14:creationId xmlns:p14="http://schemas.microsoft.com/office/powerpoint/2010/main" val="311262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CA3482BD-00E3-425B-8F81-90B8B1281522}"/>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a:p>
            <a:endParaRPr lang="en-GB" dirty="0"/>
          </a:p>
        </p:txBody>
      </p:sp>
      <p:sp>
        <p:nvSpPr>
          <p:cNvPr id="4" name="Content Placeholder 3">
            <a:extLst>
              <a:ext uri="{FF2B5EF4-FFF2-40B4-BE49-F238E27FC236}">
                <a16:creationId xmlns:a16="http://schemas.microsoft.com/office/drawing/2014/main" id="{37F6E919-B58D-4D02-B27B-B2A78B9CF4BF}"/>
              </a:ext>
            </a:extLst>
          </p:cNvPr>
          <p:cNvSpPr>
            <a:spLocks noGrp="1"/>
          </p:cNvSpPr>
          <p:nvPr>
            <p:ph idx="1"/>
          </p:nvPr>
        </p:nvSpPr>
        <p:spPr>
          <a:xfrm>
            <a:off x="454269" y="6257926"/>
            <a:ext cx="8387862" cy="392174"/>
          </a:xfrm>
        </p:spPr>
        <p:txBody>
          <a:bodyPr>
            <a:normAutofit/>
          </a:bodyPr>
          <a:lstStyle/>
          <a:p>
            <a:pPr marL="348627" lvl="1" indent="0">
              <a:buNone/>
            </a:pPr>
            <a:r>
              <a:rPr lang="en-GB" sz="1600" dirty="0"/>
              <a:t>	</a:t>
            </a:r>
            <a:r>
              <a:rPr lang="en-GB" sz="1200" dirty="0"/>
              <a:t>*These dates are subject to change.</a:t>
            </a:r>
          </a:p>
          <a:p>
            <a:endParaRPr lang="en-GB" dirty="0"/>
          </a:p>
        </p:txBody>
      </p:sp>
      <p:sp>
        <p:nvSpPr>
          <p:cNvPr id="9" name="Title 1">
            <a:extLst>
              <a:ext uri="{FF2B5EF4-FFF2-40B4-BE49-F238E27FC236}">
                <a16:creationId xmlns:a16="http://schemas.microsoft.com/office/drawing/2014/main" id="{D800EEA3-C8CA-3377-C805-A1115352AF0C}"/>
              </a:ext>
            </a:extLst>
          </p:cNvPr>
          <p:cNvSpPr>
            <a:spLocks noGrp="1"/>
          </p:cNvSpPr>
          <p:nvPr>
            <p:ph type="title"/>
          </p:nvPr>
        </p:nvSpPr>
        <p:spPr>
          <a:xfrm>
            <a:off x="457200" y="1488119"/>
            <a:ext cx="8387862" cy="753923"/>
          </a:xfrm>
        </p:spPr>
        <p:txBody>
          <a:bodyPr>
            <a:normAutofit/>
          </a:bodyPr>
          <a:lstStyle/>
          <a:p>
            <a:r>
              <a:rPr lang="en-GB" sz="3600" dirty="0">
                <a:solidFill>
                  <a:schemeClr val="tx2"/>
                </a:solidFill>
              </a:rPr>
              <a:t>5. Timetable </a:t>
            </a:r>
            <a:endParaRPr lang="en-GB" sz="3600" dirty="0"/>
          </a:p>
        </p:txBody>
      </p:sp>
      <p:graphicFrame>
        <p:nvGraphicFramePr>
          <p:cNvPr id="2" name="Table 2">
            <a:extLst>
              <a:ext uri="{FF2B5EF4-FFF2-40B4-BE49-F238E27FC236}">
                <a16:creationId xmlns:a16="http://schemas.microsoft.com/office/drawing/2014/main" id="{0BBC981F-41E8-11D4-1804-64F49371B1B0}"/>
              </a:ext>
            </a:extLst>
          </p:cNvPr>
          <p:cNvGraphicFramePr>
            <a:graphicFrameLocks noGrp="1"/>
          </p:cNvGraphicFramePr>
          <p:nvPr>
            <p:extLst>
              <p:ext uri="{D42A27DB-BD31-4B8C-83A1-F6EECF244321}">
                <p14:modId xmlns:p14="http://schemas.microsoft.com/office/powerpoint/2010/main" val="957329554"/>
              </p:ext>
            </p:extLst>
          </p:nvPr>
        </p:nvGraphicFramePr>
        <p:xfrm>
          <a:off x="990267" y="2311490"/>
          <a:ext cx="7015162" cy="2882265"/>
        </p:xfrm>
        <a:graphic>
          <a:graphicData uri="http://schemas.openxmlformats.org/drawingml/2006/table">
            <a:tbl>
              <a:tblPr firstRow="1" bandRow="1">
                <a:tableStyleId>{5C22544A-7EE6-4342-B048-85BDC9FD1C3A}</a:tableStyleId>
              </a:tblPr>
              <a:tblGrid>
                <a:gridCol w="4018256">
                  <a:extLst>
                    <a:ext uri="{9D8B030D-6E8A-4147-A177-3AD203B41FA5}">
                      <a16:colId xmlns:a16="http://schemas.microsoft.com/office/drawing/2014/main" val="3468063502"/>
                    </a:ext>
                  </a:extLst>
                </a:gridCol>
                <a:gridCol w="2996906">
                  <a:extLst>
                    <a:ext uri="{9D8B030D-6E8A-4147-A177-3AD203B41FA5}">
                      <a16:colId xmlns:a16="http://schemas.microsoft.com/office/drawing/2014/main" val="2180896003"/>
                    </a:ext>
                  </a:extLst>
                </a:gridCol>
              </a:tblGrid>
              <a:tr h="370840">
                <a:tc>
                  <a:txBody>
                    <a:bodyPr/>
                    <a:lstStyle/>
                    <a:p>
                      <a:r>
                        <a:rPr lang="en-GB" dirty="0"/>
                        <a:t>Milestone</a:t>
                      </a:r>
                    </a:p>
                  </a:txBody>
                  <a:tcPr/>
                </a:tc>
                <a:tc>
                  <a:txBody>
                    <a:bodyPr/>
                    <a:lstStyle/>
                    <a:p>
                      <a:r>
                        <a:rPr lang="en-GB" dirty="0"/>
                        <a:t>Estimated dates * </a:t>
                      </a:r>
                    </a:p>
                  </a:txBody>
                  <a:tcPr/>
                </a:tc>
                <a:extLst>
                  <a:ext uri="{0D108BD9-81ED-4DB2-BD59-A6C34878D82A}">
                    <a16:rowId xmlns:a16="http://schemas.microsoft.com/office/drawing/2014/main" val="3984355277"/>
                  </a:ext>
                </a:extLst>
              </a:tr>
              <a:tr h="370840">
                <a:tc>
                  <a:txBody>
                    <a:bodyPr/>
                    <a:lstStyle/>
                    <a:p>
                      <a:r>
                        <a:rPr lang="en-GB" sz="1400" dirty="0"/>
                        <a:t>Issue client brief to contractor for design stage</a:t>
                      </a:r>
                      <a:endParaRPr lang="en-GB" dirty="0"/>
                    </a:p>
                  </a:txBody>
                  <a:tcPr/>
                </a:tc>
                <a:tc>
                  <a:txBody>
                    <a:bodyPr/>
                    <a:lstStyle/>
                    <a:p>
                      <a:r>
                        <a:rPr lang="en-GB" dirty="0"/>
                        <a:t>March 2023</a:t>
                      </a:r>
                    </a:p>
                  </a:txBody>
                  <a:tcPr/>
                </a:tc>
                <a:extLst>
                  <a:ext uri="{0D108BD9-81ED-4DB2-BD59-A6C34878D82A}">
                    <a16:rowId xmlns:a16="http://schemas.microsoft.com/office/drawing/2014/main" val="502757150"/>
                  </a:ext>
                </a:extLst>
              </a:tr>
              <a:tr h="370840">
                <a:tc>
                  <a:txBody>
                    <a:bodyPr/>
                    <a:lstStyle/>
                    <a:p>
                      <a:r>
                        <a:rPr lang="en-GB" sz="1400" dirty="0"/>
                        <a:t>Detailed design stage, including planning application for new windows	</a:t>
                      </a:r>
                      <a:endParaRPr lang="en-GB" dirty="0"/>
                    </a:p>
                  </a:txBody>
                  <a:tcPr/>
                </a:tc>
                <a:tc>
                  <a:txBody>
                    <a:bodyPr/>
                    <a:lstStyle/>
                    <a:p>
                      <a:r>
                        <a:rPr lang="en-GB" dirty="0"/>
                        <a:t>Anticipate 12 month period</a:t>
                      </a:r>
                    </a:p>
                  </a:txBody>
                  <a:tcPr/>
                </a:tc>
                <a:extLst>
                  <a:ext uri="{0D108BD9-81ED-4DB2-BD59-A6C34878D82A}">
                    <a16:rowId xmlns:a16="http://schemas.microsoft.com/office/drawing/2014/main" val="137662509"/>
                  </a:ext>
                </a:extLst>
              </a:tr>
              <a:tr h="370840">
                <a:tc>
                  <a:txBody>
                    <a:bodyPr/>
                    <a:lstStyle/>
                    <a:p>
                      <a:r>
                        <a:rPr lang="en-GB" dirty="0"/>
                        <a:t>Resident engagement – present final plans and costs</a:t>
                      </a:r>
                    </a:p>
                  </a:txBody>
                  <a:tcPr/>
                </a:tc>
                <a:tc>
                  <a:txBody>
                    <a:bodyPr/>
                    <a:lstStyle/>
                    <a:p>
                      <a:r>
                        <a:rPr lang="en-GB" dirty="0"/>
                        <a:t>March 2024</a:t>
                      </a:r>
                    </a:p>
                  </a:txBody>
                  <a:tcPr/>
                </a:tc>
                <a:extLst>
                  <a:ext uri="{0D108BD9-81ED-4DB2-BD59-A6C34878D82A}">
                    <a16:rowId xmlns:a16="http://schemas.microsoft.com/office/drawing/2014/main" val="3408102661"/>
                  </a:ext>
                </a:extLst>
              </a:tr>
              <a:tr h="370840">
                <a:tc>
                  <a:txBody>
                    <a:bodyPr/>
                    <a:lstStyle/>
                    <a:p>
                      <a:r>
                        <a:rPr lang="en-GB" sz="1400" dirty="0"/>
                        <a:t>Notice of Estimate S20 leasehold consultation</a:t>
                      </a:r>
                      <a:endParaRPr lang="en-GB" dirty="0"/>
                    </a:p>
                  </a:txBody>
                  <a:tcPr/>
                </a:tc>
                <a:tc>
                  <a:txBody>
                    <a:bodyPr/>
                    <a:lstStyle/>
                    <a:p>
                      <a:r>
                        <a:rPr lang="en-GB" dirty="0"/>
                        <a:t>March / April 2024</a:t>
                      </a:r>
                    </a:p>
                  </a:txBody>
                  <a:tcPr/>
                </a:tc>
                <a:extLst>
                  <a:ext uri="{0D108BD9-81ED-4DB2-BD59-A6C34878D82A}">
                    <a16:rowId xmlns:a16="http://schemas.microsoft.com/office/drawing/2014/main" val="668413619"/>
                  </a:ext>
                </a:extLst>
              </a:tr>
              <a:tr h="370840">
                <a:tc>
                  <a:txBody>
                    <a:bodyPr/>
                    <a:lstStyle/>
                    <a:p>
                      <a:pPr marL="0" marR="0" lvl="0" indent="0" algn="l" defTabSz="697253" rtl="0" eaLnBrk="1" fontAlgn="auto" latinLnBrk="0" hangingPunct="1">
                        <a:lnSpc>
                          <a:spcPct val="100000"/>
                        </a:lnSpc>
                        <a:spcBef>
                          <a:spcPts val="0"/>
                        </a:spcBef>
                        <a:spcAft>
                          <a:spcPts val="0"/>
                        </a:spcAft>
                        <a:buClrTx/>
                        <a:buSzTx/>
                        <a:buFontTx/>
                        <a:buNone/>
                        <a:tabLst/>
                        <a:defRPr/>
                      </a:pPr>
                      <a:r>
                        <a:rPr lang="en-GB" sz="1400" dirty="0"/>
                        <a:t>Resident meet the contractor session</a:t>
                      </a:r>
                    </a:p>
                  </a:txBody>
                  <a:tcPr/>
                </a:tc>
                <a:tc>
                  <a:txBody>
                    <a:bodyPr/>
                    <a:lstStyle/>
                    <a:p>
                      <a:r>
                        <a:rPr lang="en-GB" dirty="0"/>
                        <a:t>May 2024</a:t>
                      </a:r>
                    </a:p>
                  </a:txBody>
                  <a:tcPr/>
                </a:tc>
                <a:extLst>
                  <a:ext uri="{0D108BD9-81ED-4DB2-BD59-A6C34878D82A}">
                    <a16:rowId xmlns:a16="http://schemas.microsoft.com/office/drawing/2014/main" val="3471385693"/>
                  </a:ext>
                </a:extLst>
              </a:tr>
              <a:tr h="370840">
                <a:tc>
                  <a:txBody>
                    <a:bodyPr/>
                    <a:lstStyle/>
                    <a:p>
                      <a:r>
                        <a:rPr lang="en-GB" sz="1400" dirty="0"/>
                        <a:t>Start on site </a:t>
                      </a:r>
                      <a:endParaRPr lang="en-GB" dirty="0"/>
                    </a:p>
                  </a:txBody>
                  <a:tcPr/>
                </a:tc>
                <a:tc>
                  <a:txBody>
                    <a:bodyPr/>
                    <a:lstStyle/>
                    <a:p>
                      <a:r>
                        <a:rPr lang="en-GB" dirty="0"/>
                        <a:t>June 2024</a:t>
                      </a:r>
                    </a:p>
                  </a:txBody>
                  <a:tcPr/>
                </a:tc>
                <a:extLst>
                  <a:ext uri="{0D108BD9-81ED-4DB2-BD59-A6C34878D82A}">
                    <a16:rowId xmlns:a16="http://schemas.microsoft.com/office/drawing/2014/main" val="2678699169"/>
                  </a:ext>
                </a:extLst>
              </a:tr>
            </a:tbl>
          </a:graphicData>
        </a:graphic>
      </p:graphicFrame>
      <p:sp>
        <p:nvSpPr>
          <p:cNvPr id="3" name="Date Placeholder 3">
            <a:extLst>
              <a:ext uri="{FF2B5EF4-FFF2-40B4-BE49-F238E27FC236}">
                <a16:creationId xmlns:a16="http://schemas.microsoft.com/office/drawing/2014/main" id="{96C201F2-F44F-A2C9-9FF7-B93F0959DA10}"/>
              </a:ext>
            </a:extLst>
          </p:cNvPr>
          <p:cNvSpPr>
            <a:spLocks noGrp="1"/>
          </p:cNvSpPr>
          <p:nvPr>
            <p:ph type="dt" sz="half" idx="10"/>
          </p:nvPr>
        </p:nvSpPr>
        <p:spPr>
          <a:xfrm>
            <a:off x="5960299" y="509954"/>
            <a:ext cx="2091690" cy="140400"/>
          </a:xfrm>
        </p:spPr>
        <p:txBody>
          <a:bodyPr/>
          <a:lstStyle/>
          <a:p>
            <a:r>
              <a:rPr lang="en-GB" dirty="0"/>
              <a:t>29</a:t>
            </a:r>
            <a:r>
              <a:rPr lang="en-GB" baseline="30000" dirty="0"/>
              <a:t>th</a:t>
            </a:r>
            <a:r>
              <a:rPr lang="en-GB" dirty="0"/>
              <a:t> March 2023</a:t>
            </a:r>
          </a:p>
        </p:txBody>
      </p:sp>
    </p:spTree>
    <p:extLst>
      <p:ext uri="{BB962C8B-B14F-4D97-AF65-F5344CB8AC3E}">
        <p14:creationId xmlns:p14="http://schemas.microsoft.com/office/powerpoint/2010/main" val="2110545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A1E8-0DC0-49D1-89ED-4218A0185A81}"/>
              </a:ext>
            </a:extLst>
          </p:cNvPr>
          <p:cNvSpPr>
            <a:spLocks noGrp="1"/>
          </p:cNvSpPr>
          <p:nvPr>
            <p:ph type="title"/>
          </p:nvPr>
        </p:nvSpPr>
        <p:spPr/>
        <p:txBody>
          <a:bodyPr>
            <a:normAutofit/>
          </a:bodyPr>
          <a:lstStyle/>
          <a:p>
            <a:r>
              <a:rPr lang="en-GB" sz="3200" dirty="0">
                <a:solidFill>
                  <a:schemeClr val="tx2"/>
                </a:solidFill>
              </a:rPr>
              <a:t>6. </a:t>
            </a:r>
            <a:r>
              <a:rPr lang="en-GB" sz="3600" dirty="0">
                <a:solidFill>
                  <a:schemeClr val="tx2"/>
                </a:solidFill>
              </a:rPr>
              <a:t>Windows working group</a:t>
            </a:r>
            <a:endParaRPr lang="en-GB" sz="3200" dirty="0"/>
          </a:p>
        </p:txBody>
      </p:sp>
      <p:sp>
        <p:nvSpPr>
          <p:cNvPr id="5" name="Footer Placeholder 4">
            <a:extLst>
              <a:ext uri="{FF2B5EF4-FFF2-40B4-BE49-F238E27FC236}">
                <a16:creationId xmlns:a16="http://schemas.microsoft.com/office/drawing/2014/main" id="{75DFF18A-CC29-4B6F-A352-167B02DBA4FC}"/>
              </a:ext>
            </a:extLst>
          </p:cNvPr>
          <p:cNvSpPr>
            <a:spLocks noGrp="1"/>
          </p:cNvSpPr>
          <p:nvPr>
            <p:ph type="ftr" sz="quarter" idx="11"/>
          </p:nvPr>
        </p:nvSpPr>
        <p:spPr>
          <a:xfrm>
            <a:off x="2152027" y="509954"/>
            <a:ext cx="3265361" cy="372816"/>
          </a:xfrm>
        </p:spPr>
        <p:txBody>
          <a:bodyPr/>
          <a:lstStyle/>
          <a:p>
            <a:r>
              <a:rPr lang="en-GB" dirty="0"/>
              <a:t>Y107 – John </a:t>
            </a:r>
            <a:r>
              <a:rPr lang="en-GB" dirty="0" err="1"/>
              <a:t>Aird</a:t>
            </a:r>
            <a:r>
              <a:rPr lang="en-GB" dirty="0"/>
              <a:t> Court</a:t>
            </a:r>
          </a:p>
          <a:p>
            <a:endParaRPr lang="en-GB" dirty="0"/>
          </a:p>
        </p:txBody>
      </p:sp>
      <p:sp>
        <p:nvSpPr>
          <p:cNvPr id="3" name="TextBox 2">
            <a:extLst>
              <a:ext uri="{FF2B5EF4-FFF2-40B4-BE49-F238E27FC236}">
                <a16:creationId xmlns:a16="http://schemas.microsoft.com/office/drawing/2014/main" id="{29753AE5-D19B-BFB3-49DD-FBAD4A45968B}"/>
              </a:ext>
            </a:extLst>
          </p:cNvPr>
          <p:cNvSpPr txBox="1"/>
          <p:nvPr/>
        </p:nvSpPr>
        <p:spPr>
          <a:xfrm>
            <a:off x="571500" y="2309813"/>
            <a:ext cx="8001000" cy="3466975"/>
          </a:xfrm>
          <a:prstGeom prst="rect">
            <a:avLst/>
          </a:prstGeom>
          <a:noFill/>
        </p:spPr>
        <p:txBody>
          <a:bodyPr wrap="square" rtlCol="0">
            <a:spAutoFit/>
          </a:bodyPr>
          <a:lstStyle/>
          <a:p>
            <a:r>
              <a:rPr lang="en-GB" dirty="0"/>
              <a:t>Due to a high level of interest from residents regarding the new windows a dedicated windows working group has been set up. With a couple of initial meetings taking place.  </a:t>
            </a:r>
          </a:p>
          <a:p>
            <a:endParaRPr lang="en-GB" sz="1200" dirty="0"/>
          </a:p>
          <a:p>
            <a:pPr marL="342900" indent="-342900">
              <a:buFont typeface="Arial" panose="020B0604020202020204" pitchFamily="34" charset="0"/>
              <a:buChar char="•"/>
            </a:pPr>
            <a:r>
              <a:rPr lang="en-GB" dirty="0"/>
              <a:t>The next meeting will be held on Tuesday 18</a:t>
            </a:r>
            <a:r>
              <a:rPr lang="en-GB" baseline="30000" dirty="0"/>
              <a:t>th</a:t>
            </a:r>
            <a:r>
              <a:rPr lang="en-GB" dirty="0"/>
              <a:t> April </a:t>
            </a:r>
          </a:p>
          <a:p>
            <a:endParaRPr lang="en-GB" sz="800" dirty="0"/>
          </a:p>
          <a:p>
            <a:pPr marL="342900" indent="-342900">
              <a:buFont typeface="Arial" panose="020B0604020202020204" pitchFamily="34" charset="0"/>
              <a:buChar char="•"/>
            </a:pPr>
            <a:r>
              <a:rPr lang="en-GB" dirty="0"/>
              <a:t>The next meeting will be with our contractor and a possible window supplier to discuss the pros and cons of different window styles</a:t>
            </a:r>
          </a:p>
          <a:p>
            <a:endParaRPr lang="en-GB" sz="800" dirty="0"/>
          </a:p>
          <a:p>
            <a:pPr marL="342900" indent="-342900">
              <a:buFont typeface="Arial" panose="020B0604020202020204" pitchFamily="34" charset="0"/>
              <a:buChar char="•"/>
            </a:pPr>
            <a:r>
              <a:rPr lang="en-GB" dirty="0"/>
              <a:t>No formal decisions will be taken by the group. Any core decisions on design will be shared with all residents and the final design ultimately signed off by Westminster planning. </a:t>
            </a:r>
          </a:p>
          <a:p>
            <a:endParaRPr lang="en-GB" sz="800" dirty="0"/>
          </a:p>
          <a:p>
            <a:pPr marL="342900" indent="-342900">
              <a:buFont typeface="Arial" panose="020B0604020202020204" pitchFamily="34" charset="0"/>
              <a:buChar char="•"/>
            </a:pPr>
            <a:r>
              <a:rPr lang="en-GB" dirty="0"/>
              <a:t>There is still space for more residents to join the group. </a:t>
            </a:r>
          </a:p>
        </p:txBody>
      </p:sp>
      <p:sp>
        <p:nvSpPr>
          <p:cNvPr id="6" name="Date Placeholder 3">
            <a:extLst>
              <a:ext uri="{FF2B5EF4-FFF2-40B4-BE49-F238E27FC236}">
                <a16:creationId xmlns:a16="http://schemas.microsoft.com/office/drawing/2014/main" id="{566CC033-16C4-E27E-FCCB-728EECDF324B}"/>
              </a:ext>
            </a:extLst>
          </p:cNvPr>
          <p:cNvSpPr>
            <a:spLocks noGrp="1"/>
          </p:cNvSpPr>
          <p:nvPr>
            <p:ph type="dt" sz="half" idx="10"/>
          </p:nvPr>
        </p:nvSpPr>
        <p:spPr>
          <a:xfrm>
            <a:off x="5960299" y="509954"/>
            <a:ext cx="2091690" cy="140400"/>
          </a:xfrm>
        </p:spPr>
        <p:txBody>
          <a:bodyPr/>
          <a:lstStyle/>
          <a:p>
            <a:r>
              <a:rPr lang="en-GB" dirty="0"/>
              <a:t>29</a:t>
            </a:r>
            <a:r>
              <a:rPr lang="en-GB" baseline="30000" dirty="0"/>
              <a:t>th</a:t>
            </a:r>
            <a:r>
              <a:rPr lang="en-GB" dirty="0"/>
              <a:t> March 2023</a:t>
            </a:r>
          </a:p>
        </p:txBody>
      </p:sp>
    </p:spTree>
    <p:extLst>
      <p:ext uri="{BB962C8B-B14F-4D97-AF65-F5344CB8AC3E}">
        <p14:creationId xmlns:p14="http://schemas.microsoft.com/office/powerpoint/2010/main" val="37607190"/>
      </p:ext>
    </p:extLst>
  </p:cSld>
  <p:clrMapOvr>
    <a:masterClrMapping/>
  </p:clrMapOvr>
</p:sld>
</file>

<file path=ppt/theme/theme1.xml><?xml version="1.0" encoding="utf-8"?>
<a:theme xmlns:a="http://schemas.openxmlformats.org/drawingml/2006/main" name="6_183_WCC_Presentation">
  <a:themeElements>
    <a:clrScheme name="WCC">
      <a:dk1>
        <a:sysClr val="windowText" lastClr="000000"/>
      </a:dk1>
      <a:lt1>
        <a:sysClr val="window" lastClr="FFFFFF"/>
      </a:lt1>
      <a:dk2>
        <a:srgbClr val="213970"/>
      </a:dk2>
      <a:lt2>
        <a:srgbClr val="E7E6E6"/>
      </a:lt2>
      <a:accent1>
        <a:srgbClr val="21397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stminster Presentation.potx" id="{1B74281E-E7D1-4AD8-B38E-71B9D5B2618E}" vid="{907CD771-5D66-4DAD-8E93-5E9DE1435BC1}"/>
    </a:ext>
  </a:extLst>
</a:theme>
</file>

<file path=ppt/theme/theme2.xml><?xml version="1.0" encoding="utf-8"?>
<a:theme xmlns:a="http://schemas.openxmlformats.org/drawingml/2006/main" name="WCC Presentation Title 2">
  <a:themeElements>
    <a:clrScheme name="WCC">
      <a:dk1>
        <a:sysClr val="windowText" lastClr="000000"/>
      </a:dk1>
      <a:lt1>
        <a:sysClr val="window" lastClr="FFFFFF"/>
      </a:lt1>
      <a:dk2>
        <a:srgbClr val="213970"/>
      </a:dk2>
      <a:lt2>
        <a:srgbClr val="E7E6E6"/>
      </a:lt2>
      <a:accent1>
        <a:srgbClr val="21397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stminster Presentation.potx" id="{1B74281E-E7D1-4AD8-B38E-71B9D5B2618E}" vid="{6630FD58-2107-4CE5-98A3-A34BC4CA373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1754FE060CA84AB579150035B34D74" ma:contentTypeVersion="6" ma:contentTypeDescription="Create a new document." ma:contentTypeScope="" ma:versionID="5ee232a4f40338e28a55ba8ee186959f">
  <xsd:schema xmlns:xsd="http://www.w3.org/2001/XMLSchema" xmlns:xs="http://www.w3.org/2001/XMLSchema" xmlns:p="http://schemas.microsoft.com/office/2006/metadata/properties" xmlns:ns2="57d92e77-b8f0-48a3-8348-0112c6939564" xmlns:ns3="8feb4866-397f-4e80-b8ad-7b214c9c70ba" targetNamespace="http://schemas.microsoft.com/office/2006/metadata/properties" ma:root="true" ma:fieldsID="a98cede495c06dde2a833d0e36a74ea2" ns2:_="" ns3:_="">
    <xsd:import namespace="57d92e77-b8f0-48a3-8348-0112c6939564"/>
    <xsd:import namespace="8feb4866-397f-4e80-b8ad-7b214c9c70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d92e77-b8f0-48a3-8348-0112c69395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eb4866-397f-4e80-b8ad-7b214c9c70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8feb4866-397f-4e80-b8ad-7b214c9c70ba">
      <UserInfo>
        <DisplayName>Alam, Shah: WCC</DisplayName>
        <AccountId>4471</AccountId>
        <AccountType/>
      </UserInfo>
    </SharedWithUsers>
  </documentManagement>
</p:properties>
</file>

<file path=customXml/itemProps1.xml><?xml version="1.0" encoding="utf-8"?>
<ds:datastoreItem xmlns:ds="http://schemas.openxmlformats.org/officeDocument/2006/customXml" ds:itemID="{71888B39-6F41-4585-AC4D-53E9FB651D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d92e77-b8f0-48a3-8348-0112c6939564"/>
    <ds:schemaRef ds:uri="8feb4866-397f-4e80-b8ad-7b214c9c70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0E987D-423B-4939-9715-CF2A036383A6}">
  <ds:schemaRefs>
    <ds:schemaRef ds:uri="http://schemas.microsoft.com/sharepoint/v3/contenttype/forms"/>
  </ds:schemaRefs>
</ds:datastoreItem>
</file>

<file path=customXml/itemProps3.xml><?xml version="1.0" encoding="utf-8"?>
<ds:datastoreItem xmlns:ds="http://schemas.openxmlformats.org/officeDocument/2006/customXml" ds:itemID="{09E745F7-568B-4466-9601-E5E7F6BB6314}">
  <ds:schemaRefs>
    <ds:schemaRef ds:uri="7003d30e-2933-4634-8b07-8c1129dff91d"/>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 ds:uri="8feb4866-397f-4e80-b8ad-7b214c9c70ba"/>
  </ds:schemaRefs>
</ds:datastoreItem>
</file>

<file path=docProps/app.xml><?xml version="1.0" encoding="utf-8"?>
<Properties xmlns="http://schemas.openxmlformats.org/officeDocument/2006/extended-properties" xmlns:vt="http://schemas.openxmlformats.org/officeDocument/2006/docPropsVTypes">
  <Template>6_183_WCC_Presentation.potx</Template>
  <TotalTime>2834</TotalTime>
  <Words>700</Words>
  <Application>Microsoft Office PowerPoint</Application>
  <PresentationFormat>Custom</PresentationFormat>
  <Paragraphs>139</Paragraphs>
  <Slides>10</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6_183_WCC_Presentation</vt:lpstr>
      <vt:lpstr>WCC Presentation Title 2</vt:lpstr>
      <vt:lpstr>Y107 – John Aird Court  Major Works update meeting</vt:lpstr>
      <vt:lpstr>Contents </vt:lpstr>
      <vt:lpstr>1. Introductions</vt:lpstr>
      <vt:lpstr>2. Scope of works summary</vt:lpstr>
      <vt:lpstr>3. Budget update</vt:lpstr>
      <vt:lpstr>3. Budget update - continued</vt:lpstr>
      <vt:lpstr>4. Payment plans </vt:lpstr>
      <vt:lpstr>5. Timetable </vt:lpstr>
      <vt:lpstr>6. Windows working group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T169 – Lilestone Estate   Resident Meeting</dc:title>
  <dc:creator>David Price</dc:creator>
  <cp:lastModifiedBy>Simpson, Vicky: WCC</cp:lastModifiedBy>
  <cp:revision>136</cp:revision>
  <cp:lastPrinted>2019-07-18T15:39:07Z</cp:lastPrinted>
  <dcterms:created xsi:type="dcterms:W3CDTF">2017-05-26T15:26:48Z</dcterms:created>
  <dcterms:modified xsi:type="dcterms:W3CDTF">2023-04-20T15:39:17Z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0x010100DD1754FE060CA84AB579150035B34D74</vt:lpwstr>
  </property>
  <property fmtid="{D5CDD505-2E9C-101B-9397-08002B2CF9AE}" pid="3" name="Order">
    <vt:r8>641700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ies>
</file>