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58" r:id="rId6"/>
    <p:sldId id="259" r:id="rId7"/>
    <p:sldId id="260" r:id="rId8"/>
    <p:sldId id="279" r:id="rId9"/>
    <p:sldId id="289" r:id="rId10"/>
    <p:sldId id="262" r:id="rId11"/>
    <p:sldId id="280" r:id="rId12"/>
    <p:sldId id="290" r:id="rId13"/>
    <p:sldId id="274" r:id="rId14"/>
    <p:sldId id="281" r:id="rId15"/>
    <p:sldId id="269" r:id="rId16"/>
    <p:sldId id="284" r:id="rId17"/>
    <p:sldId id="282" r:id="rId18"/>
    <p:sldId id="287" r:id="rId19"/>
    <p:sldId id="286" r:id="rId20"/>
    <p:sldId id="257" r:id="rId21"/>
  </p:sldIdLst>
  <p:sldSz cx="24384000" cy="13716000"/>
  <p:notesSz cx="9926638"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30073C-C57C-F9E8-A8F5-CCCC104BFA6F}" name="Crank, Martin: WCC" initials="CMW" userId="S::mcrank@westminster.gov.uk::6ce4f619-c7d8-4f11-a852-0ba1042c1c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sey Brown" initials="LB" lastIdx="0" clrIdx="0">
    <p:extLst>
      <p:ext uri="{19B8F6BF-5375-455C-9EA6-DF929625EA0E}">
        <p15:presenceInfo xmlns:p15="http://schemas.microsoft.com/office/powerpoint/2012/main" userId="S-1-5-21-170252833-331756360-2592279955-15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0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2C173-16DE-4B68-BBA8-F9080BC6618C}" v="118" dt="2023-11-29T19:11:53.957"/>
    <p1510:client id="{52969C7E-39CC-AC36-36BE-44CB4A8FDAF3}" v="78" dt="2023-11-30T16:15:49.274"/>
    <p1510:client id="{A4EB08E5-03A6-421C-BAF1-43B93556FE96}" v="12" dt="2023-11-29T16:28:38.196"/>
    <p1510:client id="{A541454D-9CBD-9F44-FAB2-707CF819C20F}" v="61" dt="2023-11-29T19:16:45.216"/>
    <p1510:client id="{E542176D-64AA-43A8-9064-2B8047CA5AE0}" v="4" dt="2023-11-29T12:59:53.13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58" y="1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glesden, Holly: WCC" userId="c9b48ed0-795b-4914-ae51-7db7c8836428" providerId="ADAL" clId="{E542176D-64AA-43A8-9064-2B8047CA5AE0}"/>
    <pc:docChg chg="undo custSel addSld delSld modSld">
      <pc:chgData name="Igglesden, Holly: WCC" userId="c9b48ed0-795b-4914-ae51-7db7c8836428" providerId="ADAL" clId="{E542176D-64AA-43A8-9064-2B8047CA5AE0}" dt="2023-11-29T13:03:07.102" v="474" actId="20577"/>
      <pc:docMkLst>
        <pc:docMk/>
      </pc:docMkLst>
      <pc:sldChg chg="addSp delSp modSp mod">
        <pc:chgData name="Igglesden, Holly: WCC" userId="c9b48ed0-795b-4914-ae51-7db7c8836428" providerId="ADAL" clId="{E542176D-64AA-43A8-9064-2B8047CA5AE0}" dt="2023-11-29T12:56:41.141" v="167" actId="20577"/>
        <pc:sldMkLst>
          <pc:docMk/>
          <pc:sldMk cId="0" sldId="258"/>
        </pc:sldMkLst>
        <pc:spChg chg="mod">
          <ac:chgData name="Igglesden, Holly: WCC" userId="c9b48ed0-795b-4914-ae51-7db7c8836428" providerId="ADAL" clId="{E542176D-64AA-43A8-9064-2B8047CA5AE0}" dt="2023-11-29T12:56:41.141" v="167" actId="20577"/>
          <ac:spMkLst>
            <pc:docMk/>
            <pc:sldMk cId="0" sldId="258"/>
            <ac:spMk id="3" creationId="{6550D6D5-428D-C2D1-F32F-97FBA64F6393}"/>
          </ac:spMkLst>
        </pc:spChg>
        <pc:picChg chg="add del">
          <ac:chgData name="Igglesden, Holly: WCC" userId="c9b48ed0-795b-4914-ae51-7db7c8836428" providerId="ADAL" clId="{E542176D-64AA-43A8-9064-2B8047CA5AE0}" dt="2023-11-29T12:56:35.090" v="144" actId="478"/>
          <ac:picMkLst>
            <pc:docMk/>
            <pc:sldMk cId="0" sldId="258"/>
            <ac:picMk id="4" creationId="{AB34D1A5-637C-D2F7-031D-CEC527F326A1}"/>
          </ac:picMkLst>
        </pc:picChg>
      </pc:sldChg>
      <pc:sldChg chg="modSp mod">
        <pc:chgData name="Igglesden, Holly: WCC" userId="c9b48ed0-795b-4914-ae51-7db7c8836428" providerId="ADAL" clId="{E542176D-64AA-43A8-9064-2B8047CA5AE0}" dt="2023-11-29T12:55:17.714" v="128" actId="20577"/>
        <pc:sldMkLst>
          <pc:docMk/>
          <pc:sldMk cId="3528434625" sldId="259"/>
        </pc:sldMkLst>
        <pc:spChg chg="mod">
          <ac:chgData name="Igglesden, Holly: WCC" userId="c9b48ed0-795b-4914-ae51-7db7c8836428" providerId="ADAL" clId="{E542176D-64AA-43A8-9064-2B8047CA5AE0}" dt="2023-11-29T12:55:16.192" v="127" actId="20577"/>
          <ac:spMkLst>
            <pc:docMk/>
            <pc:sldMk cId="3528434625" sldId="259"/>
            <ac:spMk id="2" creationId="{00000000-0000-0000-0000-000000000000}"/>
          </ac:spMkLst>
        </pc:spChg>
        <pc:spChg chg="mod">
          <ac:chgData name="Igglesden, Holly: WCC" userId="c9b48ed0-795b-4914-ae51-7db7c8836428" providerId="ADAL" clId="{E542176D-64AA-43A8-9064-2B8047CA5AE0}" dt="2023-11-29T12:55:17.714" v="128" actId="20577"/>
          <ac:spMkLst>
            <pc:docMk/>
            <pc:sldMk cId="3528434625" sldId="259"/>
            <ac:spMk id="3" creationId="{00000000-0000-0000-0000-000000000000}"/>
          </ac:spMkLst>
        </pc:spChg>
        <pc:spChg chg="mod">
          <ac:chgData name="Igglesden, Holly: WCC" userId="c9b48ed0-795b-4914-ae51-7db7c8836428" providerId="ADAL" clId="{E542176D-64AA-43A8-9064-2B8047CA5AE0}" dt="2023-11-29T12:55:02.277" v="118" actId="20577"/>
          <ac:spMkLst>
            <pc:docMk/>
            <pc:sldMk cId="3528434625" sldId="259"/>
            <ac:spMk id="4" creationId="{00000000-0000-0000-0000-000000000000}"/>
          </ac:spMkLst>
        </pc:spChg>
      </pc:sldChg>
      <pc:sldChg chg="addSp delSp modSp mod">
        <pc:chgData name="Igglesden, Holly: WCC" userId="c9b48ed0-795b-4914-ae51-7db7c8836428" providerId="ADAL" clId="{E542176D-64AA-43A8-9064-2B8047CA5AE0}" dt="2023-11-29T13:03:07.102" v="474" actId="20577"/>
        <pc:sldMkLst>
          <pc:docMk/>
          <pc:sldMk cId="1775064030" sldId="260"/>
        </pc:sldMkLst>
        <pc:spChg chg="del">
          <ac:chgData name="Igglesden, Holly: WCC" userId="c9b48ed0-795b-4914-ae51-7db7c8836428" providerId="ADAL" clId="{E542176D-64AA-43A8-9064-2B8047CA5AE0}" dt="2023-11-29T12:54:34.912" v="88" actId="478"/>
          <ac:spMkLst>
            <pc:docMk/>
            <pc:sldMk cId="1775064030" sldId="260"/>
            <ac:spMk id="4" creationId="{00000000-0000-0000-0000-000000000000}"/>
          </ac:spMkLst>
        </pc:spChg>
        <pc:spChg chg="add del mod">
          <ac:chgData name="Igglesden, Holly: WCC" userId="c9b48ed0-795b-4914-ae51-7db7c8836428" providerId="ADAL" clId="{E542176D-64AA-43A8-9064-2B8047CA5AE0}" dt="2023-11-29T12:54:36.812" v="89" actId="478"/>
          <ac:spMkLst>
            <pc:docMk/>
            <pc:sldMk cId="1775064030" sldId="260"/>
            <ac:spMk id="5" creationId="{131F5099-805B-04D5-3F50-61938E54CE81}"/>
          </ac:spMkLst>
        </pc:spChg>
        <pc:spChg chg="add mod">
          <ac:chgData name="Igglesden, Holly: WCC" userId="c9b48ed0-795b-4914-ae51-7db7c8836428" providerId="ADAL" clId="{E542176D-64AA-43A8-9064-2B8047CA5AE0}" dt="2023-11-29T13:03:07.102" v="474" actId="20577"/>
          <ac:spMkLst>
            <pc:docMk/>
            <pc:sldMk cId="1775064030" sldId="260"/>
            <ac:spMk id="7" creationId="{2953F2B5-FE0D-A5FC-C77A-A46BB3DA7F05}"/>
          </ac:spMkLst>
        </pc:spChg>
      </pc:sldChg>
      <pc:sldChg chg="addSp delSp modSp mod">
        <pc:chgData name="Igglesden, Holly: WCC" userId="c9b48ed0-795b-4914-ae51-7db7c8836428" providerId="ADAL" clId="{E542176D-64AA-43A8-9064-2B8047CA5AE0}" dt="2023-11-29T12:58:28.812" v="267" actId="5793"/>
        <pc:sldMkLst>
          <pc:docMk/>
          <pc:sldMk cId="2064652004" sldId="262"/>
        </pc:sldMkLst>
        <pc:spChg chg="mod">
          <ac:chgData name="Igglesden, Holly: WCC" userId="c9b48ed0-795b-4914-ae51-7db7c8836428" providerId="ADAL" clId="{E542176D-64AA-43A8-9064-2B8047CA5AE0}" dt="2023-11-29T12:57:15.461" v="203" actId="108"/>
          <ac:spMkLst>
            <pc:docMk/>
            <pc:sldMk cId="2064652004" sldId="262"/>
            <ac:spMk id="2" creationId="{00000000-0000-0000-0000-000000000000}"/>
          </ac:spMkLst>
        </pc:spChg>
        <pc:spChg chg="del">
          <ac:chgData name="Igglesden, Holly: WCC" userId="c9b48ed0-795b-4914-ae51-7db7c8836428" providerId="ADAL" clId="{E542176D-64AA-43A8-9064-2B8047CA5AE0}" dt="2023-11-29T12:54:22.666" v="60" actId="478"/>
          <ac:spMkLst>
            <pc:docMk/>
            <pc:sldMk cId="2064652004" sldId="262"/>
            <ac:spMk id="4" creationId="{00000000-0000-0000-0000-000000000000}"/>
          </ac:spMkLst>
        </pc:spChg>
        <pc:spChg chg="add mod">
          <ac:chgData name="Igglesden, Holly: WCC" userId="c9b48ed0-795b-4914-ae51-7db7c8836428" providerId="ADAL" clId="{E542176D-64AA-43A8-9064-2B8047CA5AE0}" dt="2023-11-29T12:58:28.812" v="267" actId="5793"/>
          <ac:spMkLst>
            <pc:docMk/>
            <pc:sldMk cId="2064652004" sldId="262"/>
            <ac:spMk id="5" creationId="{0FEFCFB7-78D2-268F-EE6C-9269268401FF}"/>
          </ac:spMkLst>
        </pc:spChg>
      </pc:sldChg>
      <pc:sldChg chg="del">
        <pc:chgData name="Igglesden, Holly: WCC" userId="c9b48ed0-795b-4914-ae51-7db7c8836428" providerId="ADAL" clId="{E542176D-64AA-43A8-9064-2B8047CA5AE0}" dt="2023-11-29T12:56:06.355" v="138" actId="47"/>
        <pc:sldMkLst>
          <pc:docMk/>
          <pc:sldMk cId="3855012367" sldId="272"/>
        </pc:sldMkLst>
      </pc:sldChg>
      <pc:sldChg chg="delSp modSp mod">
        <pc:chgData name="Igglesden, Holly: WCC" userId="c9b48ed0-795b-4914-ae51-7db7c8836428" providerId="ADAL" clId="{E542176D-64AA-43A8-9064-2B8047CA5AE0}" dt="2023-11-29T12:59:37.305" v="283" actId="404"/>
        <pc:sldMkLst>
          <pc:docMk/>
          <pc:sldMk cId="1082992119" sldId="274"/>
        </pc:sldMkLst>
        <pc:spChg chg="mod">
          <ac:chgData name="Igglesden, Holly: WCC" userId="c9b48ed0-795b-4914-ae51-7db7c8836428" providerId="ADAL" clId="{E542176D-64AA-43A8-9064-2B8047CA5AE0}" dt="2023-11-29T12:59:37.305" v="283" actId="404"/>
          <ac:spMkLst>
            <pc:docMk/>
            <pc:sldMk cId="1082992119" sldId="274"/>
            <ac:spMk id="2" creationId="{00000000-0000-0000-0000-000000000000}"/>
          </ac:spMkLst>
        </pc:spChg>
        <pc:spChg chg="mod">
          <ac:chgData name="Igglesden, Holly: WCC" userId="c9b48ed0-795b-4914-ae51-7db7c8836428" providerId="ADAL" clId="{E542176D-64AA-43A8-9064-2B8047CA5AE0}" dt="2023-11-29T12:59:31.873" v="281" actId="14100"/>
          <ac:spMkLst>
            <pc:docMk/>
            <pc:sldMk cId="1082992119" sldId="274"/>
            <ac:spMk id="4" creationId="{00000000-0000-0000-0000-000000000000}"/>
          </ac:spMkLst>
        </pc:spChg>
        <pc:spChg chg="del mod">
          <ac:chgData name="Igglesden, Holly: WCC" userId="c9b48ed0-795b-4914-ae51-7db7c8836428" providerId="ADAL" clId="{E542176D-64AA-43A8-9064-2B8047CA5AE0}" dt="2023-11-29T12:54:01.019" v="1" actId="478"/>
          <ac:spMkLst>
            <pc:docMk/>
            <pc:sldMk cId="1082992119" sldId="274"/>
            <ac:spMk id="6" creationId="{41503A75-0015-D345-3F6D-FA903CB3AEFE}"/>
          </ac:spMkLst>
        </pc:spChg>
      </pc:sldChg>
      <pc:sldChg chg="del">
        <pc:chgData name="Igglesden, Holly: WCC" userId="c9b48ed0-795b-4914-ae51-7db7c8836428" providerId="ADAL" clId="{E542176D-64AA-43A8-9064-2B8047CA5AE0}" dt="2023-11-29T12:56:05.013" v="137" actId="47"/>
        <pc:sldMkLst>
          <pc:docMk/>
          <pc:sldMk cId="208499423" sldId="275"/>
        </pc:sldMkLst>
      </pc:sldChg>
      <pc:sldChg chg="del">
        <pc:chgData name="Igglesden, Holly: WCC" userId="c9b48ed0-795b-4914-ae51-7db7c8836428" providerId="ADAL" clId="{E542176D-64AA-43A8-9064-2B8047CA5AE0}" dt="2023-11-29T12:56:04.442" v="136" actId="47"/>
        <pc:sldMkLst>
          <pc:docMk/>
          <pc:sldMk cId="1616548178" sldId="276"/>
        </pc:sldMkLst>
      </pc:sldChg>
      <pc:sldChg chg="delSp del mod">
        <pc:chgData name="Igglesden, Holly: WCC" userId="c9b48ed0-795b-4914-ae51-7db7c8836428" providerId="ADAL" clId="{E542176D-64AA-43A8-9064-2B8047CA5AE0}" dt="2023-11-29T13:00:41.267" v="382" actId="47"/>
        <pc:sldMkLst>
          <pc:docMk/>
          <pc:sldMk cId="1398953049" sldId="277"/>
        </pc:sldMkLst>
        <pc:spChg chg="del">
          <ac:chgData name="Igglesden, Holly: WCC" userId="c9b48ed0-795b-4914-ae51-7db7c8836428" providerId="ADAL" clId="{E542176D-64AA-43A8-9064-2B8047CA5AE0}" dt="2023-11-29T12:56:15.780" v="140" actId="478"/>
          <ac:spMkLst>
            <pc:docMk/>
            <pc:sldMk cId="1398953049" sldId="277"/>
            <ac:spMk id="6" creationId="{19FC0FD5-B7F6-F2AA-5195-CEDB04324CD2}"/>
          </ac:spMkLst>
        </pc:spChg>
        <pc:picChg chg="del">
          <ac:chgData name="Igglesden, Holly: WCC" userId="c9b48ed0-795b-4914-ae51-7db7c8836428" providerId="ADAL" clId="{E542176D-64AA-43A8-9064-2B8047CA5AE0}" dt="2023-11-29T12:56:12.576" v="139" actId="478"/>
          <ac:picMkLst>
            <pc:docMk/>
            <pc:sldMk cId="1398953049" sldId="277"/>
            <ac:picMk id="3074" creationId="{DDC72F87-1FE6-30C1-82B3-A369A28D17EA}"/>
          </ac:picMkLst>
        </pc:picChg>
      </pc:sldChg>
      <pc:sldChg chg="delSp del mod">
        <pc:chgData name="Igglesden, Holly: WCC" userId="c9b48ed0-795b-4914-ae51-7db7c8836428" providerId="ADAL" clId="{E542176D-64AA-43A8-9064-2B8047CA5AE0}" dt="2023-11-29T13:00:43.562" v="383" actId="47"/>
        <pc:sldMkLst>
          <pc:docMk/>
          <pc:sldMk cId="1589239567" sldId="278"/>
        </pc:sldMkLst>
        <pc:spChg chg="del">
          <ac:chgData name="Igglesden, Holly: WCC" userId="c9b48ed0-795b-4914-ae51-7db7c8836428" providerId="ADAL" clId="{E542176D-64AA-43A8-9064-2B8047CA5AE0}" dt="2023-11-29T12:56:20.720" v="142" actId="478"/>
          <ac:spMkLst>
            <pc:docMk/>
            <pc:sldMk cId="1589239567" sldId="278"/>
            <ac:spMk id="6" creationId="{19FC0FD5-B7F6-F2AA-5195-CEDB04324CD2}"/>
          </ac:spMkLst>
        </pc:spChg>
        <pc:picChg chg="del">
          <ac:chgData name="Igglesden, Holly: WCC" userId="c9b48ed0-795b-4914-ae51-7db7c8836428" providerId="ADAL" clId="{E542176D-64AA-43A8-9064-2B8047CA5AE0}" dt="2023-11-29T12:56:18.239" v="141" actId="478"/>
          <ac:picMkLst>
            <pc:docMk/>
            <pc:sldMk cId="1589239567" sldId="278"/>
            <ac:picMk id="4099" creationId="{619EA134-4CCF-4871-9C75-62943DB6EBAD}"/>
          </ac:picMkLst>
        </pc:picChg>
      </pc:sldChg>
      <pc:sldChg chg="delSp modSp new mod">
        <pc:chgData name="Igglesden, Holly: WCC" userId="c9b48ed0-795b-4914-ae51-7db7c8836428" providerId="ADAL" clId="{E542176D-64AA-43A8-9064-2B8047CA5AE0}" dt="2023-11-29T12:55:56.525" v="135"/>
        <pc:sldMkLst>
          <pc:docMk/>
          <pc:sldMk cId="1978320898" sldId="279"/>
        </pc:sldMkLst>
        <pc:spChg chg="mod">
          <ac:chgData name="Igglesden, Holly: WCC" userId="c9b48ed0-795b-4914-ae51-7db7c8836428" providerId="ADAL" clId="{E542176D-64AA-43A8-9064-2B8047CA5AE0}" dt="2023-11-29T12:55:37.571" v="133" actId="20577"/>
          <ac:spMkLst>
            <pc:docMk/>
            <pc:sldMk cId="1978320898" sldId="279"/>
            <ac:spMk id="2" creationId="{FBD51435-B8C0-122A-1506-68DA6828B950}"/>
          </ac:spMkLst>
        </pc:spChg>
        <pc:spChg chg="del">
          <ac:chgData name="Igglesden, Holly: WCC" userId="c9b48ed0-795b-4914-ae51-7db7c8836428" providerId="ADAL" clId="{E542176D-64AA-43A8-9064-2B8047CA5AE0}" dt="2023-11-29T12:55:40.822" v="134" actId="478"/>
          <ac:spMkLst>
            <pc:docMk/>
            <pc:sldMk cId="1978320898" sldId="279"/>
            <ac:spMk id="3" creationId="{317016EB-350A-6DD5-BE73-3FBCA5669672}"/>
          </ac:spMkLst>
        </pc:spChg>
        <pc:spChg chg="mod">
          <ac:chgData name="Igglesden, Holly: WCC" userId="c9b48ed0-795b-4914-ae51-7db7c8836428" providerId="ADAL" clId="{E542176D-64AA-43A8-9064-2B8047CA5AE0}" dt="2023-11-29T12:55:56.525" v="135"/>
          <ac:spMkLst>
            <pc:docMk/>
            <pc:sldMk cId="1978320898" sldId="279"/>
            <ac:spMk id="4" creationId="{8844F87F-BE89-C38E-AF6E-DC4823648755}"/>
          </ac:spMkLst>
        </pc:spChg>
      </pc:sldChg>
      <pc:sldChg chg="modSp add mod">
        <pc:chgData name="Igglesden, Holly: WCC" userId="c9b48ed0-795b-4914-ae51-7db7c8836428" providerId="ADAL" clId="{E542176D-64AA-43A8-9064-2B8047CA5AE0}" dt="2023-11-29T12:58:54.032" v="279" actId="113"/>
        <pc:sldMkLst>
          <pc:docMk/>
          <pc:sldMk cId="3762874916" sldId="280"/>
        </pc:sldMkLst>
        <pc:spChg chg="mod">
          <ac:chgData name="Igglesden, Holly: WCC" userId="c9b48ed0-795b-4914-ae51-7db7c8836428" providerId="ADAL" clId="{E542176D-64AA-43A8-9064-2B8047CA5AE0}" dt="2023-11-29T12:58:54.032" v="279" actId="113"/>
          <ac:spMkLst>
            <pc:docMk/>
            <pc:sldMk cId="3762874916" sldId="280"/>
            <ac:spMk id="5" creationId="{0FEFCFB7-78D2-268F-EE6C-9269268401FF}"/>
          </ac:spMkLst>
        </pc:spChg>
      </pc:sldChg>
      <pc:sldChg chg="modSp add mod">
        <pc:chgData name="Igglesden, Holly: WCC" userId="c9b48ed0-795b-4914-ae51-7db7c8836428" providerId="ADAL" clId="{E542176D-64AA-43A8-9064-2B8047CA5AE0}" dt="2023-11-29T13:00:37.456" v="381" actId="403"/>
        <pc:sldMkLst>
          <pc:docMk/>
          <pc:sldMk cId="2514028596" sldId="281"/>
        </pc:sldMkLst>
        <pc:spChg chg="mod">
          <ac:chgData name="Igglesden, Holly: WCC" userId="c9b48ed0-795b-4914-ae51-7db7c8836428" providerId="ADAL" clId="{E542176D-64AA-43A8-9064-2B8047CA5AE0}" dt="2023-11-29T13:00:01.914" v="308" actId="20577"/>
          <ac:spMkLst>
            <pc:docMk/>
            <pc:sldMk cId="2514028596" sldId="281"/>
            <ac:spMk id="2" creationId="{00000000-0000-0000-0000-000000000000}"/>
          </ac:spMkLst>
        </pc:spChg>
        <pc:spChg chg="mod">
          <ac:chgData name="Igglesden, Holly: WCC" userId="c9b48ed0-795b-4914-ae51-7db7c8836428" providerId="ADAL" clId="{E542176D-64AA-43A8-9064-2B8047CA5AE0}" dt="2023-11-29T13:00:37.456" v="381" actId="403"/>
          <ac:spMkLst>
            <pc:docMk/>
            <pc:sldMk cId="2514028596" sldId="281"/>
            <ac:spMk id="4" creationId="{00000000-0000-0000-0000-000000000000}"/>
          </ac:spMkLst>
        </pc:spChg>
      </pc:sldChg>
      <pc:sldMasterChg chg="delSldLayout">
        <pc:chgData name="Igglesden, Holly: WCC" userId="c9b48ed0-795b-4914-ae51-7db7c8836428" providerId="ADAL" clId="{E542176D-64AA-43A8-9064-2B8047CA5AE0}" dt="2023-11-29T12:56:05.013" v="137" actId="47"/>
        <pc:sldMasterMkLst>
          <pc:docMk/>
          <pc:sldMasterMk cId="0" sldId="2147483648"/>
        </pc:sldMasterMkLst>
        <pc:sldLayoutChg chg="del">
          <pc:chgData name="Igglesden, Holly: WCC" userId="c9b48ed0-795b-4914-ae51-7db7c8836428" providerId="ADAL" clId="{E542176D-64AA-43A8-9064-2B8047CA5AE0}" dt="2023-11-29T12:56:05.013" v="137" actId="47"/>
          <pc:sldLayoutMkLst>
            <pc:docMk/>
            <pc:sldMasterMk cId="0" sldId="2147483648"/>
            <pc:sldLayoutMk cId="0" sldId="2147483651"/>
          </pc:sldLayoutMkLst>
        </pc:sldLayoutChg>
      </pc:sldMasterChg>
    </pc:docChg>
  </pc:docChgLst>
  <pc:docChgLst>
    <pc:chgData name="Igglesden, Holly: WCC" userId="c9b48ed0-795b-4914-ae51-7db7c8836428" providerId="ADAL" clId="{A4EB08E5-03A6-421C-BAF1-43B93556FE96}"/>
    <pc:docChg chg="undo custSel addSld delSld modSld sldOrd">
      <pc:chgData name="Igglesden, Holly: WCC" userId="c9b48ed0-795b-4914-ae51-7db7c8836428" providerId="ADAL" clId="{A4EB08E5-03A6-421C-BAF1-43B93556FE96}" dt="2023-11-29T19:23:03.901" v="767" actId="20577"/>
      <pc:docMkLst>
        <pc:docMk/>
      </pc:docMkLst>
      <pc:sldChg chg="modSp mod">
        <pc:chgData name="Igglesden, Holly: WCC" userId="c9b48ed0-795b-4914-ae51-7db7c8836428" providerId="ADAL" clId="{A4EB08E5-03A6-421C-BAF1-43B93556FE96}" dt="2023-11-29T19:21:23.038" v="763" actId="20577"/>
        <pc:sldMkLst>
          <pc:docMk/>
          <pc:sldMk cId="3528434625" sldId="259"/>
        </pc:sldMkLst>
        <pc:spChg chg="mod">
          <ac:chgData name="Igglesden, Holly: WCC" userId="c9b48ed0-795b-4914-ae51-7db7c8836428" providerId="ADAL" clId="{A4EB08E5-03A6-421C-BAF1-43B93556FE96}" dt="2023-11-29T19:21:23.038" v="763" actId="20577"/>
          <ac:spMkLst>
            <pc:docMk/>
            <pc:sldMk cId="3528434625" sldId="259"/>
            <ac:spMk id="4" creationId="{00000000-0000-0000-0000-000000000000}"/>
          </ac:spMkLst>
        </pc:spChg>
      </pc:sldChg>
      <pc:sldChg chg="modSp mod">
        <pc:chgData name="Igglesden, Holly: WCC" userId="c9b48ed0-795b-4914-ae51-7db7c8836428" providerId="ADAL" clId="{A4EB08E5-03A6-421C-BAF1-43B93556FE96}" dt="2023-11-29T14:25:42.745" v="18" actId="20577"/>
        <pc:sldMkLst>
          <pc:docMk/>
          <pc:sldMk cId="1775064030" sldId="260"/>
        </pc:sldMkLst>
        <pc:spChg chg="mod">
          <ac:chgData name="Igglesden, Holly: WCC" userId="c9b48ed0-795b-4914-ae51-7db7c8836428" providerId="ADAL" clId="{A4EB08E5-03A6-421C-BAF1-43B93556FE96}" dt="2023-11-29T14:25:42.745" v="18" actId="20577"/>
          <ac:spMkLst>
            <pc:docMk/>
            <pc:sldMk cId="1775064030" sldId="260"/>
            <ac:spMk id="2" creationId="{00000000-0000-0000-0000-000000000000}"/>
          </ac:spMkLst>
        </pc:spChg>
      </pc:sldChg>
      <pc:sldChg chg="modSp mod">
        <pc:chgData name="Igglesden, Holly: WCC" userId="c9b48ed0-795b-4914-ae51-7db7c8836428" providerId="ADAL" clId="{A4EB08E5-03A6-421C-BAF1-43B93556FE96}" dt="2023-11-29T19:23:03.901" v="767" actId="20577"/>
        <pc:sldMkLst>
          <pc:docMk/>
          <pc:sldMk cId="2064652004" sldId="262"/>
        </pc:sldMkLst>
        <pc:spChg chg="mod">
          <ac:chgData name="Igglesden, Holly: WCC" userId="c9b48ed0-795b-4914-ae51-7db7c8836428" providerId="ADAL" clId="{A4EB08E5-03A6-421C-BAF1-43B93556FE96}" dt="2023-11-29T19:23:03.901" v="767" actId="20577"/>
          <ac:spMkLst>
            <pc:docMk/>
            <pc:sldMk cId="2064652004" sldId="262"/>
            <ac:spMk id="5" creationId="{0FEFCFB7-78D2-268F-EE6C-9269268401FF}"/>
          </ac:spMkLst>
        </pc:spChg>
      </pc:sldChg>
      <pc:sldChg chg="modSp mod">
        <pc:chgData name="Igglesden, Holly: WCC" userId="c9b48ed0-795b-4914-ae51-7db7c8836428" providerId="ADAL" clId="{A4EB08E5-03A6-421C-BAF1-43B93556FE96}" dt="2023-11-29T15:14:00.434" v="726" actId="20577"/>
        <pc:sldMkLst>
          <pc:docMk/>
          <pc:sldMk cId="2091314314" sldId="269"/>
        </pc:sldMkLst>
        <pc:spChg chg="mod">
          <ac:chgData name="Igglesden, Holly: WCC" userId="c9b48ed0-795b-4914-ae51-7db7c8836428" providerId="ADAL" clId="{A4EB08E5-03A6-421C-BAF1-43B93556FE96}" dt="2023-11-29T15:14:00.434" v="726" actId="20577"/>
          <ac:spMkLst>
            <pc:docMk/>
            <pc:sldMk cId="2091314314" sldId="269"/>
            <ac:spMk id="4" creationId="{00000000-0000-0000-0000-000000000000}"/>
          </ac:spMkLst>
        </pc:spChg>
      </pc:sldChg>
      <pc:sldChg chg="addSp delSp modSp add del mod ord">
        <pc:chgData name="Igglesden, Holly: WCC" userId="c9b48ed0-795b-4914-ae51-7db7c8836428" providerId="ADAL" clId="{A4EB08E5-03A6-421C-BAF1-43B93556FE96}" dt="2023-11-29T15:13:17.411" v="708" actId="1076"/>
        <pc:sldMkLst>
          <pc:docMk/>
          <pc:sldMk cId="1978320898" sldId="279"/>
        </pc:sldMkLst>
        <pc:spChg chg="mod">
          <ac:chgData name="Igglesden, Holly: WCC" userId="c9b48ed0-795b-4914-ae51-7db7c8836428" providerId="ADAL" clId="{A4EB08E5-03A6-421C-BAF1-43B93556FE96}" dt="2023-11-29T15:12:10.688" v="694" actId="20577"/>
          <ac:spMkLst>
            <pc:docMk/>
            <pc:sldMk cId="1978320898" sldId="279"/>
            <ac:spMk id="2" creationId="{FBD51435-B8C0-122A-1506-68DA6828B950}"/>
          </ac:spMkLst>
        </pc:spChg>
        <pc:spChg chg="del mod">
          <ac:chgData name="Igglesden, Holly: WCC" userId="c9b48ed0-795b-4914-ae51-7db7c8836428" providerId="ADAL" clId="{A4EB08E5-03A6-421C-BAF1-43B93556FE96}" dt="2023-11-29T15:08:30.365" v="679" actId="478"/>
          <ac:spMkLst>
            <pc:docMk/>
            <pc:sldMk cId="1978320898" sldId="279"/>
            <ac:spMk id="4" creationId="{8844F87F-BE89-C38E-AF6E-DC4823648755}"/>
          </ac:spMkLst>
        </pc:spChg>
        <pc:spChg chg="add del mod">
          <ac:chgData name="Igglesden, Holly: WCC" userId="c9b48ed0-795b-4914-ae51-7db7c8836428" providerId="ADAL" clId="{A4EB08E5-03A6-421C-BAF1-43B93556FE96}" dt="2023-11-29T15:08:34.718" v="680" actId="478"/>
          <ac:spMkLst>
            <pc:docMk/>
            <pc:sldMk cId="1978320898" sldId="279"/>
            <ac:spMk id="7" creationId="{E13261D9-2129-0E1E-B239-3C43B3FD4E0F}"/>
          </ac:spMkLst>
        </pc:spChg>
        <pc:spChg chg="add mod">
          <ac:chgData name="Igglesden, Holly: WCC" userId="c9b48ed0-795b-4914-ae51-7db7c8836428" providerId="ADAL" clId="{A4EB08E5-03A6-421C-BAF1-43B93556FE96}" dt="2023-11-29T15:13:15.149" v="707" actId="1076"/>
          <ac:spMkLst>
            <pc:docMk/>
            <pc:sldMk cId="1978320898" sldId="279"/>
            <ac:spMk id="8" creationId="{C285D049-184F-CA32-AB3F-9288AAD1A810}"/>
          </ac:spMkLst>
        </pc:spChg>
        <pc:picChg chg="add mod">
          <ac:chgData name="Igglesden, Holly: WCC" userId="c9b48ed0-795b-4914-ae51-7db7c8836428" providerId="ADAL" clId="{A4EB08E5-03A6-421C-BAF1-43B93556FE96}" dt="2023-11-29T15:13:17.411" v="708" actId="1076"/>
          <ac:picMkLst>
            <pc:docMk/>
            <pc:sldMk cId="1978320898" sldId="279"/>
            <ac:picMk id="5" creationId="{50366B42-F5E4-5FC7-164A-6E1D3FDC2966}"/>
          </ac:picMkLst>
        </pc:picChg>
      </pc:sldChg>
      <pc:sldChg chg="addSp delSp modSp new mod ord modClrScheme chgLayout">
        <pc:chgData name="Igglesden, Holly: WCC" userId="c9b48ed0-795b-4914-ae51-7db7c8836428" providerId="ADAL" clId="{A4EB08E5-03A6-421C-BAF1-43B93556FE96}" dt="2023-11-29T14:33:46.406" v="222" actId="1076"/>
        <pc:sldMkLst>
          <pc:docMk/>
          <pc:sldMk cId="2400649254" sldId="282"/>
        </pc:sldMkLst>
        <pc:spChg chg="mod ord">
          <ac:chgData name="Igglesden, Holly: WCC" userId="c9b48ed0-795b-4914-ae51-7db7c8836428" providerId="ADAL" clId="{A4EB08E5-03A6-421C-BAF1-43B93556FE96}" dt="2023-11-29T14:33:40.125" v="218" actId="26606"/>
          <ac:spMkLst>
            <pc:docMk/>
            <pc:sldMk cId="2400649254" sldId="282"/>
            <ac:spMk id="2" creationId="{E06B9A4D-76FA-D4CB-8BD1-9954BF41B11E}"/>
          </ac:spMkLst>
        </pc:spChg>
        <pc:spChg chg="del">
          <ac:chgData name="Igglesden, Holly: WCC" userId="c9b48ed0-795b-4914-ae51-7db7c8836428" providerId="ADAL" clId="{A4EB08E5-03A6-421C-BAF1-43B93556FE96}" dt="2023-11-29T14:29:43.189" v="186" actId="478"/>
          <ac:spMkLst>
            <pc:docMk/>
            <pc:sldMk cId="2400649254" sldId="282"/>
            <ac:spMk id="3" creationId="{EDAB619E-94AD-6498-4312-79FA0AE01C76}"/>
          </ac:spMkLst>
        </pc:spChg>
        <pc:spChg chg="del">
          <ac:chgData name="Igglesden, Holly: WCC" userId="c9b48ed0-795b-4914-ae51-7db7c8836428" providerId="ADAL" clId="{A4EB08E5-03A6-421C-BAF1-43B93556FE96}" dt="2023-11-29T14:29:47.908" v="187" actId="478"/>
          <ac:spMkLst>
            <pc:docMk/>
            <pc:sldMk cId="2400649254" sldId="282"/>
            <ac:spMk id="4" creationId="{DCDDEB5D-11C9-3C7B-BC3A-00A195D7E311}"/>
          </ac:spMkLst>
        </pc:spChg>
        <pc:picChg chg="add del mod">
          <ac:chgData name="Igglesden, Holly: WCC" userId="c9b48ed0-795b-4914-ae51-7db7c8836428" providerId="ADAL" clId="{A4EB08E5-03A6-421C-BAF1-43B93556FE96}" dt="2023-11-29T14:32:04.248" v="194" actId="478"/>
          <ac:picMkLst>
            <pc:docMk/>
            <pc:sldMk cId="2400649254" sldId="282"/>
            <ac:picMk id="6" creationId="{741BC595-446D-996E-F292-591BF06392E8}"/>
          </ac:picMkLst>
        </pc:picChg>
        <pc:picChg chg="add del mod">
          <ac:chgData name="Igglesden, Holly: WCC" userId="c9b48ed0-795b-4914-ae51-7db7c8836428" providerId="ADAL" clId="{A4EB08E5-03A6-421C-BAF1-43B93556FE96}" dt="2023-11-29T14:32:56.769" v="204" actId="478"/>
          <ac:picMkLst>
            <pc:docMk/>
            <pc:sldMk cId="2400649254" sldId="282"/>
            <ac:picMk id="8" creationId="{8FB0EA70-5A26-6B4A-873D-BD2198878B6C}"/>
          </ac:picMkLst>
        </pc:picChg>
        <pc:picChg chg="add mod">
          <ac:chgData name="Igglesden, Holly: WCC" userId="c9b48ed0-795b-4914-ae51-7db7c8836428" providerId="ADAL" clId="{A4EB08E5-03A6-421C-BAF1-43B93556FE96}" dt="2023-11-29T14:33:45.538" v="221" actId="1076"/>
          <ac:picMkLst>
            <pc:docMk/>
            <pc:sldMk cId="2400649254" sldId="282"/>
            <ac:picMk id="10" creationId="{FFAD8176-22EF-792F-848D-930F39066D45}"/>
          </ac:picMkLst>
        </pc:picChg>
        <pc:picChg chg="add mod">
          <ac:chgData name="Igglesden, Holly: WCC" userId="c9b48ed0-795b-4914-ae51-7db7c8836428" providerId="ADAL" clId="{A4EB08E5-03A6-421C-BAF1-43B93556FE96}" dt="2023-11-29T14:33:46.406" v="222" actId="1076"/>
          <ac:picMkLst>
            <pc:docMk/>
            <pc:sldMk cId="2400649254" sldId="282"/>
            <ac:picMk id="12" creationId="{0A77D3EC-B690-9FDE-5919-00F4FA13F4A7}"/>
          </ac:picMkLst>
        </pc:picChg>
      </pc:sldChg>
      <pc:sldChg chg="new del">
        <pc:chgData name="Igglesden, Holly: WCC" userId="c9b48ed0-795b-4914-ae51-7db7c8836428" providerId="ADAL" clId="{A4EB08E5-03A6-421C-BAF1-43B93556FE96}" dt="2023-11-29T14:32:00.121" v="192" actId="47"/>
        <pc:sldMkLst>
          <pc:docMk/>
          <pc:sldMk cId="259054566" sldId="283"/>
        </pc:sldMkLst>
      </pc:sldChg>
      <pc:sldChg chg="addSp delSp modSp add mod">
        <pc:chgData name="Igglesden, Holly: WCC" userId="c9b48ed0-795b-4914-ae51-7db7c8836428" providerId="ADAL" clId="{A4EB08E5-03A6-421C-BAF1-43B93556FE96}" dt="2023-11-29T14:32:53.418" v="203" actId="1076"/>
        <pc:sldMkLst>
          <pc:docMk/>
          <pc:sldMk cId="1272190436" sldId="284"/>
        </pc:sldMkLst>
        <pc:picChg chg="add mod">
          <ac:chgData name="Igglesden, Holly: WCC" userId="c9b48ed0-795b-4914-ae51-7db7c8836428" providerId="ADAL" clId="{A4EB08E5-03A6-421C-BAF1-43B93556FE96}" dt="2023-11-29T14:32:51.552" v="201" actId="1076"/>
          <ac:picMkLst>
            <pc:docMk/>
            <pc:sldMk cId="1272190436" sldId="284"/>
            <ac:picMk id="4" creationId="{F38F2DAC-9AFA-339E-41B1-108BED7A9B07}"/>
          </ac:picMkLst>
        </pc:picChg>
        <pc:picChg chg="add mod">
          <ac:chgData name="Igglesden, Holly: WCC" userId="c9b48ed0-795b-4914-ae51-7db7c8836428" providerId="ADAL" clId="{A4EB08E5-03A6-421C-BAF1-43B93556FE96}" dt="2023-11-29T14:32:53.418" v="203" actId="1076"/>
          <ac:picMkLst>
            <pc:docMk/>
            <pc:sldMk cId="1272190436" sldId="284"/>
            <ac:picMk id="5" creationId="{7C496E3A-B3BF-202E-B1D6-A213AEC9D588}"/>
          </ac:picMkLst>
        </pc:picChg>
        <pc:picChg chg="del">
          <ac:chgData name="Igglesden, Holly: WCC" userId="c9b48ed0-795b-4914-ae51-7db7c8836428" providerId="ADAL" clId="{A4EB08E5-03A6-421C-BAF1-43B93556FE96}" dt="2023-11-29T14:32:02.176" v="193" actId="478"/>
          <ac:picMkLst>
            <pc:docMk/>
            <pc:sldMk cId="1272190436" sldId="284"/>
            <ac:picMk id="6" creationId="{741BC595-446D-996E-F292-591BF06392E8}"/>
          </ac:picMkLst>
        </pc:picChg>
      </pc:sldChg>
      <pc:sldChg chg="addSp delSp modSp add del mod">
        <pc:chgData name="Igglesden, Holly: WCC" userId="c9b48ed0-795b-4914-ae51-7db7c8836428" providerId="ADAL" clId="{A4EB08E5-03A6-421C-BAF1-43B93556FE96}" dt="2023-11-29T14:50:44.078" v="648" actId="47"/>
        <pc:sldMkLst>
          <pc:docMk/>
          <pc:sldMk cId="282692716" sldId="285"/>
        </pc:sldMkLst>
        <pc:spChg chg="add mod">
          <ac:chgData name="Igglesden, Holly: WCC" userId="c9b48ed0-795b-4914-ae51-7db7c8836428" providerId="ADAL" clId="{A4EB08E5-03A6-421C-BAF1-43B93556FE96}" dt="2023-11-29T14:42:18.769" v="642" actId="20577"/>
          <ac:spMkLst>
            <pc:docMk/>
            <pc:sldMk cId="282692716" sldId="285"/>
            <ac:spMk id="5" creationId="{58E20280-C1A8-1C73-D7ED-D8ED1E6E218C}"/>
          </ac:spMkLst>
        </pc:spChg>
        <pc:picChg chg="add del">
          <ac:chgData name="Igglesden, Holly: WCC" userId="c9b48ed0-795b-4914-ae51-7db7c8836428" providerId="ADAL" clId="{A4EB08E5-03A6-421C-BAF1-43B93556FE96}" dt="2023-11-29T14:37:26.939" v="228" actId="478"/>
          <ac:picMkLst>
            <pc:docMk/>
            <pc:sldMk cId="282692716" sldId="285"/>
            <ac:picMk id="4" creationId="{FAF86551-0F48-71F9-586A-DA1CA201491D}"/>
          </ac:picMkLst>
        </pc:picChg>
        <pc:picChg chg="del">
          <ac:chgData name="Igglesden, Holly: WCC" userId="c9b48ed0-795b-4914-ae51-7db7c8836428" providerId="ADAL" clId="{A4EB08E5-03A6-421C-BAF1-43B93556FE96}" dt="2023-11-29T14:33:52.879" v="224" actId="478"/>
          <ac:picMkLst>
            <pc:docMk/>
            <pc:sldMk cId="282692716" sldId="285"/>
            <ac:picMk id="10" creationId="{FFAD8176-22EF-792F-848D-930F39066D45}"/>
          </ac:picMkLst>
        </pc:picChg>
        <pc:picChg chg="del">
          <ac:chgData name="Igglesden, Holly: WCC" userId="c9b48ed0-795b-4914-ae51-7db7c8836428" providerId="ADAL" clId="{A4EB08E5-03A6-421C-BAF1-43B93556FE96}" dt="2023-11-29T14:33:54.161" v="225" actId="478"/>
          <ac:picMkLst>
            <pc:docMk/>
            <pc:sldMk cId="282692716" sldId="285"/>
            <ac:picMk id="12" creationId="{0A77D3EC-B690-9FDE-5919-00F4FA13F4A7}"/>
          </ac:picMkLst>
        </pc:picChg>
      </pc:sldChg>
      <pc:sldChg chg="addSp delSp modSp add mod">
        <pc:chgData name="Igglesden, Holly: WCC" userId="c9b48ed0-795b-4914-ae51-7db7c8836428" providerId="ADAL" clId="{A4EB08E5-03A6-421C-BAF1-43B93556FE96}" dt="2023-11-29T14:51:01.395" v="656" actId="1076"/>
        <pc:sldMkLst>
          <pc:docMk/>
          <pc:sldMk cId="1113270727" sldId="286"/>
        </pc:sldMkLst>
        <pc:picChg chg="del">
          <ac:chgData name="Igglesden, Holly: WCC" userId="c9b48ed0-795b-4914-ae51-7db7c8836428" providerId="ADAL" clId="{A4EB08E5-03A6-421C-BAF1-43B93556FE96}" dt="2023-11-29T14:47:41.794" v="645" actId="478"/>
          <ac:picMkLst>
            <pc:docMk/>
            <pc:sldMk cId="1113270727" sldId="286"/>
            <ac:picMk id="4" creationId="{FAF86551-0F48-71F9-586A-DA1CA201491D}"/>
          </ac:picMkLst>
        </pc:picChg>
        <pc:picChg chg="add mod">
          <ac:chgData name="Igglesden, Holly: WCC" userId="c9b48ed0-795b-4914-ae51-7db7c8836428" providerId="ADAL" clId="{A4EB08E5-03A6-421C-BAF1-43B93556FE96}" dt="2023-11-29T14:51:01.395" v="656" actId="1076"/>
          <ac:picMkLst>
            <pc:docMk/>
            <pc:sldMk cId="1113270727" sldId="286"/>
            <ac:picMk id="5" creationId="{1AE8F05A-F371-465A-F2B7-31372F5B8DC6}"/>
          </ac:picMkLst>
        </pc:picChg>
      </pc:sldChg>
      <pc:sldChg chg="addSp delSp modSp add mod">
        <pc:chgData name="Igglesden, Holly: WCC" userId="c9b48ed0-795b-4914-ae51-7db7c8836428" providerId="ADAL" clId="{A4EB08E5-03A6-421C-BAF1-43B93556FE96}" dt="2023-11-29T14:51:05.713" v="658" actId="1076"/>
        <pc:sldMkLst>
          <pc:docMk/>
          <pc:sldMk cId="3032295148" sldId="287"/>
        </pc:sldMkLst>
        <pc:picChg chg="del">
          <ac:chgData name="Igglesden, Holly: WCC" userId="c9b48ed0-795b-4914-ae51-7db7c8836428" providerId="ADAL" clId="{A4EB08E5-03A6-421C-BAF1-43B93556FE96}" dt="2023-11-29T14:47:39.043" v="644" actId="478"/>
          <ac:picMkLst>
            <pc:docMk/>
            <pc:sldMk cId="3032295148" sldId="287"/>
            <ac:picMk id="4" creationId="{FAF86551-0F48-71F9-586A-DA1CA201491D}"/>
          </ac:picMkLst>
        </pc:picChg>
        <pc:picChg chg="add mod">
          <ac:chgData name="Igglesden, Holly: WCC" userId="c9b48ed0-795b-4914-ae51-7db7c8836428" providerId="ADAL" clId="{A4EB08E5-03A6-421C-BAF1-43B93556FE96}" dt="2023-11-29T14:51:05.713" v="658" actId="1076"/>
          <ac:picMkLst>
            <pc:docMk/>
            <pc:sldMk cId="3032295148" sldId="287"/>
            <ac:picMk id="5" creationId="{A20B351F-962B-0B8A-EDA9-16EB03860702}"/>
          </ac:picMkLst>
        </pc:picChg>
      </pc:sldChg>
      <pc:sldChg chg="new del">
        <pc:chgData name="Igglesden, Holly: WCC" userId="c9b48ed0-795b-4914-ae51-7db7c8836428" providerId="ADAL" clId="{A4EB08E5-03A6-421C-BAF1-43B93556FE96}" dt="2023-11-29T15:08:21.468" v="677" actId="47"/>
        <pc:sldMkLst>
          <pc:docMk/>
          <pc:sldMk cId="121070866" sldId="288"/>
        </pc:sldMkLst>
      </pc:sldChg>
      <pc:sldChg chg="delSp modSp add mod">
        <pc:chgData name="Igglesden, Holly: WCC" userId="c9b48ed0-795b-4914-ae51-7db7c8836428" providerId="ADAL" clId="{A4EB08E5-03A6-421C-BAF1-43B93556FE96}" dt="2023-11-29T15:15:07.684" v="760" actId="255"/>
        <pc:sldMkLst>
          <pc:docMk/>
          <pc:sldMk cId="3518027508" sldId="289"/>
        </pc:sldMkLst>
        <pc:spChg chg="mod">
          <ac:chgData name="Igglesden, Holly: WCC" userId="c9b48ed0-795b-4914-ae51-7db7c8836428" providerId="ADAL" clId="{A4EB08E5-03A6-421C-BAF1-43B93556FE96}" dt="2023-11-29T15:15:07.684" v="760" actId="255"/>
          <ac:spMkLst>
            <pc:docMk/>
            <pc:sldMk cId="3518027508" sldId="289"/>
            <ac:spMk id="2" creationId="{FBD51435-B8C0-122A-1506-68DA6828B950}"/>
          </ac:spMkLst>
        </pc:spChg>
        <pc:spChg chg="mod">
          <ac:chgData name="Igglesden, Holly: WCC" userId="c9b48ed0-795b-4914-ae51-7db7c8836428" providerId="ADAL" clId="{A4EB08E5-03A6-421C-BAF1-43B93556FE96}" dt="2023-11-29T15:08:48.597" v="686" actId="1076"/>
          <ac:spMkLst>
            <pc:docMk/>
            <pc:sldMk cId="3518027508" sldId="289"/>
            <ac:spMk id="4" creationId="{8844F87F-BE89-C38E-AF6E-DC4823648755}"/>
          </ac:spMkLst>
        </pc:spChg>
        <pc:picChg chg="del">
          <ac:chgData name="Igglesden, Holly: WCC" userId="c9b48ed0-795b-4914-ae51-7db7c8836428" providerId="ADAL" clId="{A4EB08E5-03A6-421C-BAF1-43B93556FE96}" dt="2023-11-29T15:08:25.094" v="678" actId="478"/>
          <ac:picMkLst>
            <pc:docMk/>
            <pc:sldMk cId="3518027508" sldId="289"/>
            <ac:picMk id="5" creationId="{50366B42-F5E4-5FC7-164A-6E1D3FDC2966}"/>
          </ac:picMkLst>
        </pc:picChg>
      </pc:sldChg>
    </pc:docChg>
  </pc:docChgLst>
  <pc:docChgLst>
    <pc:chgData name="Dey, Kevin: WCC" userId="S::kdey@westminster.gov.uk::05685ac3-6f11-4d2c-91a9-3f02851e2fe3" providerId="AD" clId="Web-{35B2C173-16DE-4B68-BBA8-F9080BC6618C}"/>
    <pc:docChg chg="addSld modSld">
      <pc:chgData name="Dey, Kevin: WCC" userId="S::kdey@westminster.gov.uk::05685ac3-6f11-4d2c-91a9-3f02851e2fe3" providerId="AD" clId="Web-{35B2C173-16DE-4B68-BBA8-F9080BC6618C}" dt="2023-11-29T19:11:53.957" v="109" actId="20577"/>
      <pc:docMkLst>
        <pc:docMk/>
      </pc:docMkLst>
      <pc:sldChg chg="modSp">
        <pc:chgData name="Dey, Kevin: WCC" userId="S::kdey@westminster.gov.uk::05685ac3-6f11-4d2c-91a9-3f02851e2fe3" providerId="AD" clId="Web-{35B2C173-16DE-4B68-BBA8-F9080BC6618C}" dt="2023-11-29T16:29:43.790" v="7" actId="20577"/>
        <pc:sldMkLst>
          <pc:docMk/>
          <pc:sldMk cId="1775064030" sldId="260"/>
        </pc:sldMkLst>
        <pc:spChg chg="mod">
          <ac:chgData name="Dey, Kevin: WCC" userId="S::kdey@westminster.gov.uk::05685ac3-6f11-4d2c-91a9-3f02851e2fe3" providerId="AD" clId="Web-{35B2C173-16DE-4B68-BBA8-F9080BC6618C}" dt="2023-11-29T16:29:43.790" v="7" actId="20577"/>
          <ac:spMkLst>
            <pc:docMk/>
            <pc:sldMk cId="1775064030" sldId="260"/>
            <ac:spMk id="7" creationId="{2953F2B5-FE0D-A5FC-C77A-A46BB3DA7F05}"/>
          </ac:spMkLst>
        </pc:spChg>
      </pc:sldChg>
      <pc:sldChg chg="modSp">
        <pc:chgData name="Dey, Kevin: WCC" userId="S::kdey@westminster.gov.uk::05685ac3-6f11-4d2c-91a9-3f02851e2fe3" providerId="AD" clId="Web-{35B2C173-16DE-4B68-BBA8-F9080BC6618C}" dt="2023-11-29T19:09:04.094" v="105" actId="20577"/>
        <pc:sldMkLst>
          <pc:docMk/>
          <pc:sldMk cId="2064652004" sldId="262"/>
        </pc:sldMkLst>
        <pc:spChg chg="mod">
          <ac:chgData name="Dey, Kevin: WCC" userId="S::kdey@westminster.gov.uk::05685ac3-6f11-4d2c-91a9-3f02851e2fe3" providerId="AD" clId="Web-{35B2C173-16DE-4B68-BBA8-F9080BC6618C}" dt="2023-11-29T19:09:04.094" v="105" actId="20577"/>
          <ac:spMkLst>
            <pc:docMk/>
            <pc:sldMk cId="2064652004" sldId="262"/>
            <ac:spMk id="5" creationId="{0FEFCFB7-78D2-268F-EE6C-9269268401FF}"/>
          </ac:spMkLst>
        </pc:spChg>
      </pc:sldChg>
      <pc:sldChg chg="modSp">
        <pc:chgData name="Dey, Kevin: WCC" userId="S::kdey@westminster.gov.uk::05685ac3-6f11-4d2c-91a9-3f02851e2fe3" providerId="AD" clId="Web-{35B2C173-16DE-4B68-BBA8-F9080BC6618C}" dt="2023-11-29T19:11:04.815" v="107" actId="20577"/>
        <pc:sldMkLst>
          <pc:docMk/>
          <pc:sldMk cId="1082992119" sldId="274"/>
        </pc:sldMkLst>
        <pc:spChg chg="mod">
          <ac:chgData name="Dey, Kevin: WCC" userId="S::kdey@westminster.gov.uk::05685ac3-6f11-4d2c-91a9-3f02851e2fe3" providerId="AD" clId="Web-{35B2C173-16DE-4B68-BBA8-F9080BC6618C}" dt="2023-11-29T19:11:04.815" v="107" actId="20577"/>
          <ac:spMkLst>
            <pc:docMk/>
            <pc:sldMk cId="1082992119" sldId="274"/>
            <ac:spMk id="4" creationId="{00000000-0000-0000-0000-000000000000}"/>
          </ac:spMkLst>
        </pc:spChg>
      </pc:sldChg>
      <pc:sldChg chg="modSp">
        <pc:chgData name="Dey, Kevin: WCC" userId="S::kdey@westminster.gov.uk::05685ac3-6f11-4d2c-91a9-3f02851e2fe3" providerId="AD" clId="Web-{35B2C173-16DE-4B68-BBA8-F9080BC6618C}" dt="2023-11-29T16:35:41.205" v="74" actId="20577"/>
        <pc:sldMkLst>
          <pc:docMk/>
          <pc:sldMk cId="3518027508" sldId="289"/>
        </pc:sldMkLst>
        <pc:spChg chg="mod">
          <ac:chgData name="Dey, Kevin: WCC" userId="S::kdey@westminster.gov.uk::05685ac3-6f11-4d2c-91a9-3f02851e2fe3" providerId="AD" clId="Web-{35B2C173-16DE-4B68-BBA8-F9080BC6618C}" dt="2023-11-29T16:35:41.205" v="74" actId="20577"/>
          <ac:spMkLst>
            <pc:docMk/>
            <pc:sldMk cId="3518027508" sldId="289"/>
            <ac:spMk id="4" creationId="{8844F87F-BE89-C38E-AF6E-DC4823648755}"/>
          </ac:spMkLst>
        </pc:spChg>
      </pc:sldChg>
      <pc:sldChg chg="modSp add replId">
        <pc:chgData name="Dey, Kevin: WCC" userId="S::kdey@westminster.gov.uk::05685ac3-6f11-4d2c-91a9-3f02851e2fe3" providerId="AD" clId="Web-{35B2C173-16DE-4B68-BBA8-F9080BC6618C}" dt="2023-11-29T19:11:53.957" v="109" actId="20577"/>
        <pc:sldMkLst>
          <pc:docMk/>
          <pc:sldMk cId="1430249893" sldId="290"/>
        </pc:sldMkLst>
        <pc:spChg chg="mod">
          <ac:chgData name="Dey, Kevin: WCC" userId="S::kdey@westminster.gov.uk::05685ac3-6f11-4d2c-91a9-3f02851e2fe3" providerId="AD" clId="Web-{35B2C173-16DE-4B68-BBA8-F9080BC6618C}" dt="2023-11-29T19:11:53.957" v="109" actId="20577"/>
          <ac:spMkLst>
            <pc:docMk/>
            <pc:sldMk cId="1430249893" sldId="290"/>
            <ac:spMk id="4" creationId="{00000000-0000-0000-0000-000000000000}"/>
          </ac:spMkLst>
        </pc:spChg>
      </pc:sldChg>
    </pc:docChg>
  </pc:docChgLst>
  <pc:docChgLst>
    <pc:chgData name="Igglesden, Holly: WCC" userId="S::higglesden@westminster.gov.uk::c9b48ed0-795b-4914-ae51-7db7c8836428" providerId="AD" clId="Web-{52969C7E-39CC-AC36-36BE-44CB4A8FDAF3}"/>
    <pc:docChg chg="modSld sldOrd">
      <pc:chgData name="Igglesden, Holly: WCC" userId="S::higglesden@westminster.gov.uk::c9b48ed0-795b-4914-ae51-7db7c8836428" providerId="AD" clId="Web-{52969C7E-39CC-AC36-36BE-44CB4A8FDAF3}" dt="2023-11-30T16:15:49.274" v="58" actId="20577"/>
      <pc:docMkLst>
        <pc:docMk/>
      </pc:docMkLst>
      <pc:sldChg chg="modSp">
        <pc:chgData name="Igglesden, Holly: WCC" userId="S::higglesden@westminster.gov.uk::c9b48ed0-795b-4914-ae51-7db7c8836428" providerId="AD" clId="Web-{52969C7E-39CC-AC36-36BE-44CB4A8FDAF3}" dt="2023-11-30T16:13:14.551" v="9" actId="20577"/>
        <pc:sldMkLst>
          <pc:docMk/>
          <pc:sldMk cId="0" sldId="258"/>
        </pc:sldMkLst>
        <pc:spChg chg="mod">
          <ac:chgData name="Igglesden, Holly: WCC" userId="S::higglesden@westminster.gov.uk::c9b48ed0-795b-4914-ae51-7db7c8836428" providerId="AD" clId="Web-{52969C7E-39CC-AC36-36BE-44CB4A8FDAF3}" dt="2023-11-30T16:13:14.551" v="9" actId="20577"/>
          <ac:spMkLst>
            <pc:docMk/>
            <pc:sldMk cId="0" sldId="258"/>
            <ac:spMk id="3" creationId="{6550D6D5-428D-C2D1-F32F-97FBA64F6393}"/>
          </ac:spMkLst>
        </pc:spChg>
      </pc:sldChg>
      <pc:sldChg chg="modSp">
        <pc:chgData name="Igglesden, Holly: WCC" userId="S::higglesden@westminster.gov.uk::c9b48ed0-795b-4914-ae51-7db7c8836428" providerId="AD" clId="Web-{52969C7E-39CC-AC36-36BE-44CB4A8FDAF3}" dt="2023-11-30T16:13:23.161" v="17" actId="20577"/>
        <pc:sldMkLst>
          <pc:docMk/>
          <pc:sldMk cId="1775064030" sldId="260"/>
        </pc:sldMkLst>
        <pc:spChg chg="mod">
          <ac:chgData name="Igglesden, Holly: WCC" userId="S::higglesden@westminster.gov.uk::c9b48ed0-795b-4914-ae51-7db7c8836428" providerId="AD" clId="Web-{52969C7E-39CC-AC36-36BE-44CB4A8FDAF3}" dt="2023-11-30T16:13:23.161" v="17" actId="20577"/>
          <ac:spMkLst>
            <pc:docMk/>
            <pc:sldMk cId="1775064030" sldId="260"/>
            <ac:spMk id="7" creationId="{2953F2B5-FE0D-A5FC-C77A-A46BB3DA7F05}"/>
          </ac:spMkLst>
        </pc:spChg>
      </pc:sldChg>
      <pc:sldChg chg="modSp ord">
        <pc:chgData name="Igglesden, Holly: WCC" userId="S::higglesden@westminster.gov.uk::c9b48ed0-795b-4914-ae51-7db7c8836428" providerId="AD" clId="Web-{52969C7E-39CC-AC36-36BE-44CB4A8FDAF3}" dt="2023-11-30T16:15:49.274" v="58" actId="20577"/>
        <pc:sldMkLst>
          <pc:docMk/>
          <pc:sldMk cId="2091314314" sldId="269"/>
        </pc:sldMkLst>
        <pc:spChg chg="mod">
          <ac:chgData name="Igglesden, Holly: WCC" userId="S::higglesden@westminster.gov.uk::c9b48ed0-795b-4914-ae51-7db7c8836428" providerId="AD" clId="Web-{52969C7E-39CC-AC36-36BE-44CB4A8FDAF3}" dt="2023-11-30T16:15:49.274" v="58" actId="20577"/>
          <ac:spMkLst>
            <pc:docMk/>
            <pc:sldMk cId="2091314314" sldId="269"/>
            <ac:spMk id="4" creationId="{00000000-0000-0000-0000-000000000000}"/>
          </ac:spMkLst>
        </pc:spChg>
      </pc:sldChg>
      <pc:sldChg chg="modSp">
        <pc:chgData name="Igglesden, Holly: WCC" userId="S::higglesden@westminster.gov.uk::c9b48ed0-795b-4914-ae51-7db7c8836428" providerId="AD" clId="Web-{52969C7E-39CC-AC36-36BE-44CB4A8FDAF3}" dt="2023-11-30T16:13:57.646" v="22" actId="20577"/>
        <pc:sldMkLst>
          <pc:docMk/>
          <pc:sldMk cId="2514028596" sldId="281"/>
        </pc:sldMkLst>
        <pc:spChg chg="mod">
          <ac:chgData name="Igglesden, Holly: WCC" userId="S::higglesden@westminster.gov.uk::c9b48ed0-795b-4914-ae51-7db7c8836428" providerId="AD" clId="Web-{52969C7E-39CC-AC36-36BE-44CB4A8FDAF3}" dt="2023-11-30T16:13:57.646" v="22" actId="20577"/>
          <ac:spMkLst>
            <pc:docMk/>
            <pc:sldMk cId="2514028596" sldId="281"/>
            <ac:spMk id="4" creationId="{00000000-0000-0000-0000-000000000000}"/>
          </ac:spMkLst>
        </pc:spChg>
      </pc:sldChg>
      <pc:sldChg chg="modSp">
        <pc:chgData name="Igglesden, Holly: WCC" userId="S::higglesden@westminster.gov.uk::c9b48ed0-795b-4914-ae51-7db7c8836428" providerId="AD" clId="Web-{52969C7E-39CC-AC36-36BE-44CB4A8FDAF3}" dt="2023-11-30T16:13:31.755" v="19" actId="20577"/>
        <pc:sldMkLst>
          <pc:docMk/>
          <pc:sldMk cId="3518027508" sldId="289"/>
        </pc:sldMkLst>
        <pc:spChg chg="mod">
          <ac:chgData name="Igglesden, Holly: WCC" userId="S::higglesden@westminster.gov.uk::c9b48ed0-795b-4914-ae51-7db7c8836428" providerId="AD" clId="Web-{52969C7E-39CC-AC36-36BE-44CB4A8FDAF3}" dt="2023-11-30T16:13:31.755" v="19" actId="20577"/>
          <ac:spMkLst>
            <pc:docMk/>
            <pc:sldMk cId="3518027508" sldId="289"/>
            <ac:spMk id="4" creationId="{8844F87F-BE89-C38E-AF6E-DC4823648755}"/>
          </ac:spMkLst>
        </pc:spChg>
      </pc:sldChg>
    </pc:docChg>
  </pc:docChgLst>
  <pc:docChgLst>
    <pc:chgData clId="Web-{52969C7E-39CC-AC36-36BE-44CB4A8FDAF3}"/>
    <pc:docChg chg="modSld">
      <pc:chgData name="" userId="" providerId="" clId="Web-{52969C7E-39CC-AC36-36BE-44CB4A8FDAF3}" dt="2023-11-30T16:13:09.926" v="11" actId="20577"/>
      <pc:docMkLst>
        <pc:docMk/>
      </pc:docMkLst>
      <pc:sldChg chg="modSp">
        <pc:chgData name="" userId="" providerId="" clId="Web-{52969C7E-39CC-AC36-36BE-44CB4A8FDAF3}" dt="2023-11-30T16:13:09.926" v="11" actId="20577"/>
        <pc:sldMkLst>
          <pc:docMk/>
          <pc:sldMk cId="0" sldId="258"/>
        </pc:sldMkLst>
        <pc:spChg chg="mod">
          <ac:chgData name="" userId="" providerId="" clId="Web-{52969C7E-39CC-AC36-36BE-44CB4A8FDAF3}" dt="2023-11-30T16:13:09.926" v="11" actId="20577"/>
          <ac:spMkLst>
            <pc:docMk/>
            <pc:sldMk cId="0" sldId="258"/>
            <ac:spMk id="3" creationId="{6550D6D5-428D-C2D1-F32F-97FBA64F6393}"/>
          </ac:spMkLst>
        </pc:spChg>
      </pc:sldChg>
    </pc:docChg>
  </pc:docChgLst>
  <pc:docChgLst>
    <pc:chgData name="Dey, Kevin: WCC" userId="S::kdey@westminster.gov.uk::05685ac3-6f11-4d2c-91a9-3f02851e2fe3" providerId="AD" clId="Web-{A541454D-9CBD-9F44-FAB2-707CF819C20F}"/>
    <pc:docChg chg="modSld sldOrd">
      <pc:chgData name="Dey, Kevin: WCC" userId="S::kdey@westminster.gov.uk::05685ac3-6f11-4d2c-91a9-3f02851e2fe3" providerId="AD" clId="Web-{A541454D-9CBD-9F44-FAB2-707CF819C20F}" dt="2023-11-29T19:16:45.216" v="59" actId="20577"/>
      <pc:docMkLst>
        <pc:docMk/>
      </pc:docMkLst>
      <pc:sldChg chg="modSp ord">
        <pc:chgData name="Dey, Kevin: WCC" userId="S::kdey@westminster.gov.uk::05685ac3-6f11-4d2c-91a9-3f02851e2fe3" providerId="AD" clId="Web-{A541454D-9CBD-9F44-FAB2-707CF819C20F}" dt="2023-11-29T19:15:31.745" v="33" actId="20577"/>
        <pc:sldMkLst>
          <pc:docMk/>
          <pc:sldMk cId="1082992119" sldId="274"/>
        </pc:sldMkLst>
        <pc:spChg chg="mod">
          <ac:chgData name="Dey, Kevin: WCC" userId="S::kdey@westminster.gov.uk::05685ac3-6f11-4d2c-91a9-3f02851e2fe3" providerId="AD" clId="Web-{A541454D-9CBD-9F44-FAB2-707CF819C20F}" dt="2023-11-29T19:15:31.745" v="33" actId="20577"/>
          <ac:spMkLst>
            <pc:docMk/>
            <pc:sldMk cId="1082992119" sldId="274"/>
            <ac:spMk id="4" creationId="{00000000-0000-0000-0000-000000000000}"/>
          </ac:spMkLst>
        </pc:spChg>
      </pc:sldChg>
      <pc:sldChg chg="modSp">
        <pc:chgData name="Dey, Kevin: WCC" userId="S::kdey@westminster.gov.uk::05685ac3-6f11-4d2c-91a9-3f02851e2fe3" providerId="AD" clId="Web-{A541454D-9CBD-9F44-FAB2-707CF819C20F}" dt="2023-11-29T19:16:45.216" v="59" actId="20577"/>
        <pc:sldMkLst>
          <pc:docMk/>
          <pc:sldMk cId="2514028596" sldId="281"/>
        </pc:sldMkLst>
        <pc:spChg chg="mod">
          <ac:chgData name="Dey, Kevin: WCC" userId="S::kdey@westminster.gov.uk::05685ac3-6f11-4d2c-91a9-3f02851e2fe3" providerId="AD" clId="Web-{A541454D-9CBD-9F44-FAB2-707CF819C20F}" dt="2023-11-29T19:16:45.216" v="59" actId="20577"/>
          <ac:spMkLst>
            <pc:docMk/>
            <pc:sldMk cId="2514028596" sldId="281"/>
            <ac:spMk id="4" creationId="{00000000-0000-0000-0000-000000000000}"/>
          </ac:spMkLst>
        </pc:spChg>
      </pc:sldChg>
      <pc:sldChg chg="modSp">
        <pc:chgData name="Dey, Kevin: WCC" userId="S::kdey@westminster.gov.uk::05685ac3-6f11-4d2c-91a9-3f02851e2fe3" providerId="AD" clId="Web-{A541454D-9CBD-9F44-FAB2-707CF819C20F}" dt="2023-11-29T19:14:55.041" v="28" actId="20577"/>
        <pc:sldMkLst>
          <pc:docMk/>
          <pc:sldMk cId="1430249893" sldId="290"/>
        </pc:sldMkLst>
        <pc:spChg chg="mod">
          <ac:chgData name="Dey, Kevin: WCC" userId="S::kdey@westminster.gov.uk::05685ac3-6f11-4d2c-91a9-3f02851e2fe3" providerId="AD" clId="Web-{A541454D-9CBD-9F44-FAB2-707CF819C20F}" dt="2023-11-29T19:14:55.041" v="28" actId="20577"/>
          <ac:spMkLst>
            <pc:docMk/>
            <pc:sldMk cId="1430249893" sldId="29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2697163" y="509588"/>
            <a:ext cx="4532312" cy="2549525"/>
          </a:xfrm>
          <a:prstGeom prst="rect">
            <a:avLst/>
          </a:prstGeom>
        </p:spPr>
        <p:txBody>
          <a:bodyPr/>
          <a:lstStyle/>
          <a:p>
            <a:endParaRPr/>
          </a:p>
        </p:txBody>
      </p:sp>
      <p:sp>
        <p:nvSpPr>
          <p:cNvPr id="149" name="Shape 149"/>
          <p:cNvSpPr>
            <a:spLocks noGrp="1"/>
          </p:cNvSpPr>
          <p:nvPr>
            <p:ph type="body" sz="quarter" idx="1"/>
          </p:nvPr>
        </p:nvSpPr>
        <p:spPr>
          <a:xfrm>
            <a:off x="1323552" y="3228896"/>
            <a:ext cx="7279535" cy="3058954"/>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12312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3426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742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165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0805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5697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0420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986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4645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8370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9380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Hot air balloons viewed from below against a blue sky"/>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Close-up of the top of a hot air balloon viewed from above"/>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Hot air balloons viewed from below against a blue sky"/>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Hot air balloons viewed from below against a blue sky"/>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Hot air balloons viewed from below against a blue sky"/>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emanuelhouseproject@Westminster.gov.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estminster.gov.uk/emanuel-house-proposed-major-works-cwg13297/docum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799068"/>
            <a:ext cx="21971000" cy="1433163"/>
          </a:xfrm>
        </p:spPr>
        <p:txBody>
          <a:bodyPr>
            <a:noAutofit/>
          </a:bodyPr>
          <a:lstStyle/>
          <a:p>
            <a:r>
              <a:rPr lang="en-GB" sz="7200" dirty="0"/>
              <a:t>REQUIREMENTS OF LONDON FIRE BRIGADE (LFB)</a:t>
            </a:r>
          </a:p>
        </p:txBody>
      </p:sp>
      <p:sp>
        <p:nvSpPr>
          <p:cNvPr id="4" name="Text Placeholder 3"/>
          <p:cNvSpPr>
            <a:spLocks noGrp="1"/>
          </p:cNvSpPr>
          <p:nvPr>
            <p:ph type="body" idx="1"/>
          </p:nvPr>
        </p:nvSpPr>
        <p:spPr>
          <a:xfrm>
            <a:off x="1410417" y="3799114"/>
            <a:ext cx="21971000" cy="8401236"/>
          </a:xfrm>
        </p:spPr>
        <p:txBody>
          <a:bodyPr lIns="50800" tIns="50800" rIns="50800" bIns="50800" anchor="t">
            <a:noAutofit/>
          </a:bodyPr>
          <a:lstStyle/>
          <a:p>
            <a:r>
              <a:rPr lang="en-GB" sz="2600" dirty="0">
                <a:ea typeface="+mn-lt"/>
                <a:cs typeface="+mn-lt"/>
              </a:rPr>
              <a:t>There is no secure information box at present.</a:t>
            </a:r>
            <a:endParaRPr lang="en-GB" dirty="0"/>
          </a:p>
          <a:p>
            <a:r>
              <a:rPr lang="en-GB" sz="2600" dirty="0">
                <a:ea typeface="+mn-lt"/>
                <a:cs typeface="+mn-lt"/>
              </a:rPr>
              <a:t>Evacuation procedures need to be reviewed with current findings of compartmentation survey.</a:t>
            </a:r>
            <a:endParaRPr lang="en-GB" dirty="0"/>
          </a:p>
          <a:p>
            <a:r>
              <a:rPr lang="en-GB" sz="2600" dirty="0">
                <a:ea typeface="+mn-lt"/>
                <a:cs typeface="+mn-lt"/>
              </a:rPr>
              <a:t>Flat front doors </a:t>
            </a:r>
            <a:r>
              <a:rPr lang="en-GB" sz="2600">
                <a:ea typeface="+mn-lt"/>
                <a:cs typeface="+mn-lt"/>
              </a:rPr>
              <a:t>non-compliant</a:t>
            </a:r>
            <a:endParaRPr lang="en-GB" dirty="0"/>
          </a:p>
          <a:p>
            <a:r>
              <a:rPr lang="en-GB" sz="2600" dirty="0">
                <a:ea typeface="+mn-lt"/>
                <a:cs typeface="+mn-lt"/>
              </a:rPr>
              <a:t>No servicing for emergency lighting</a:t>
            </a:r>
            <a:endParaRPr lang="en-GB" dirty="0"/>
          </a:p>
          <a:p>
            <a:r>
              <a:rPr lang="en-GB" sz="2600" dirty="0">
                <a:ea typeface="+mn-lt"/>
                <a:cs typeface="+mn-lt"/>
              </a:rPr>
              <a:t>Training for staff on site in fire safety</a:t>
            </a:r>
            <a:endParaRPr lang="en-GB" dirty="0"/>
          </a:p>
          <a:p>
            <a:r>
              <a:rPr lang="en-GB" sz="2600" dirty="0">
                <a:ea typeface="+mn-lt"/>
                <a:cs typeface="+mn-lt"/>
              </a:rPr>
              <a:t>Significant findings from the FRA have not been completed as per the timescales given.</a:t>
            </a:r>
            <a:endParaRPr lang="en-GB" dirty="0"/>
          </a:p>
          <a:p>
            <a:pPr marL="0" indent="0">
              <a:buNone/>
            </a:pPr>
            <a:endParaRPr lang="en-GB" sz="2600" dirty="0"/>
          </a:p>
        </p:txBody>
      </p:sp>
    </p:spTree>
    <p:extLst>
      <p:ext uri="{BB962C8B-B14F-4D97-AF65-F5344CB8AC3E}">
        <p14:creationId xmlns:p14="http://schemas.microsoft.com/office/powerpoint/2010/main" val="10829921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799068"/>
            <a:ext cx="21971000" cy="1433163"/>
          </a:xfrm>
        </p:spPr>
        <p:txBody>
          <a:bodyPr>
            <a:noAutofit/>
          </a:bodyPr>
          <a:lstStyle/>
          <a:p>
            <a:r>
              <a:rPr lang="en-GB" sz="7200" dirty="0"/>
              <a:t>NEXT STEPS</a:t>
            </a:r>
          </a:p>
        </p:txBody>
      </p:sp>
      <p:sp>
        <p:nvSpPr>
          <p:cNvPr id="4" name="Text Placeholder 3"/>
          <p:cNvSpPr>
            <a:spLocks noGrp="1"/>
          </p:cNvSpPr>
          <p:nvPr>
            <p:ph type="body" idx="1"/>
          </p:nvPr>
        </p:nvSpPr>
        <p:spPr>
          <a:xfrm>
            <a:off x="1410417" y="3799114"/>
            <a:ext cx="21971000" cy="8401236"/>
          </a:xfrm>
        </p:spPr>
        <p:txBody>
          <a:bodyPr lIns="50800" tIns="50800" rIns="50800" bIns="50800" anchor="t">
            <a:noAutofit/>
          </a:bodyPr>
          <a:lstStyle/>
          <a:p>
            <a:r>
              <a:rPr lang="en-GB" dirty="0"/>
              <a:t>Resident engagement updates</a:t>
            </a:r>
          </a:p>
          <a:p>
            <a:r>
              <a:rPr lang="en-GB" dirty="0"/>
              <a:t>How would residents wish to be updated?</a:t>
            </a:r>
          </a:p>
          <a:p>
            <a:r>
              <a:rPr lang="en-GB" dirty="0"/>
              <a:t>Frequency/type</a:t>
            </a:r>
          </a:p>
        </p:txBody>
      </p:sp>
    </p:spTree>
    <p:extLst>
      <p:ext uri="{BB962C8B-B14F-4D97-AF65-F5344CB8AC3E}">
        <p14:creationId xmlns:p14="http://schemas.microsoft.com/office/powerpoint/2010/main" val="25140285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chemeClr val="bg1"/>
                </a:solidFill>
                <a:latin typeface="Franklin Gothic Book" panose="020B0503020102020204" pitchFamily="34" charset="0"/>
              </a:rPr>
              <a:t>Communication</a:t>
            </a:r>
            <a:endParaRPr lang="en-GB">
              <a:solidFill>
                <a:schemeClr val="bg1"/>
              </a:solidFill>
            </a:endParaRPr>
          </a:p>
        </p:txBody>
      </p:sp>
      <p:sp>
        <p:nvSpPr>
          <p:cNvPr id="4" name="Text Placeholder 3"/>
          <p:cNvSpPr>
            <a:spLocks noGrp="1"/>
          </p:cNvSpPr>
          <p:nvPr>
            <p:ph type="body" idx="1"/>
          </p:nvPr>
        </p:nvSpPr>
        <p:spPr>
          <a:xfrm>
            <a:off x="1118862" y="2729993"/>
            <a:ext cx="21971000" cy="10218751"/>
          </a:xfrm>
        </p:spPr>
        <p:txBody>
          <a:bodyPr lIns="50800" tIns="50800" rIns="50800" bIns="50800" anchor="t">
            <a:normAutofit fontScale="77500" lnSpcReduction="20000"/>
          </a:bodyPr>
          <a:lstStyle/>
          <a:p>
            <a:pPr marL="0" indent="0">
              <a:buNone/>
            </a:pPr>
            <a:endParaRPr lang="en-GB" sz="2800" dirty="0">
              <a:solidFill>
                <a:srgbClr val="030303"/>
              </a:solidFill>
            </a:endParaRPr>
          </a:p>
          <a:p>
            <a:pPr marL="0" indent="0">
              <a:buNone/>
            </a:pPr>
            <a:r>
              <a:rPr lang="en-GB" sz="4000" b="1" dirty="0">
                <a:solidFill>
                  <a:srgbClr val="030303"/>
                </a:solidFill>
              </a:rPr>
              <a:t>We would like to keep communication open with all leaseholders and residents, and therefore we have many different ways for you to contact us to discuss as noted below; </a:t>
            </a:r>
          </a:p>
          <a:p>
            <a:r>
              <a:rPr lang="en-GB" sz="4000" dirty="0">
                <a:solidFill>
                  <a:srgbClr val="030303"/>
                </a:solidFill>
              </a:rPr>
              <a:t>Emailing WCC on </a:t>
            </a:r>
            <a:r>
              <a:rPr lang="en-GB" sz="4000" u="sng" dirty="0">
                <a:solidFill>
                  <a:srgbClr val="030303"/>
                </a:solidFill>
                <a:hlinkClick r:id="rId3"/>
              </a:rPr>
              <a:t>emanuelhouseproject@Westminster.gov.uk</a:t>
            </a:r>
            <a:endParaRPr lang="en-GB" sz="4000" dirty="0">
              <a:solidFill>
                <a:srgbClr val="030303"/>
              </a:solidFill>
            </a:endParaRPr>
          </a:p>
          <a:p>
            <a:r>
              <a:rPr lang="en-GB" sz="4000" dirty="0">
                <a:solidFill>
                  <a:srgbClr val="030303"/>
                </a:solidFill>
              </a:rPr>
              <a:t>Phoning </a:t>
            </a:r>
            <a:r>
              <a:rPr lang="en-GB" sz="4000" dirty="0" err="1">
                <a:solidFill>
                  <a:srgbClr val="030303"/>
                </a:solidFill>
              </a:rPr>
              <a:t>FirstPort</a:t>
            </a:r>
            <a:r>
              <a:rPr lang="en-GB" sz="4000" dirty="0">
                <a:solidFill>
                  <a:srgbClr val="030303"/>
                </a:solidFill>
              </a:rPr>
              <a:t> on 07739317727 </a:t>
            </a:r>
          </a:p>
          <a:p>
            <a:r>
              <a:rPr lang="en-GB" sz="4000" dirty="0">
                <a:solidFill>
                  <a:srgbClr val="030303"/>
                </a:solidFill>
              </a:rPr>
              <a:t>Post by hand to Billy and/or Jennie, alternatively you can post via the postal box for flat 6 Emanuel House. </a:t>
            </a:r>
          </a:p>
          <a:p>
            <a:r>
              <a:rPr lang="en-GB" sz="4000" dirty="0">
                <a:solidFill>
                  <a:srgbClr val="030303"/>
                </a:solidFill>
              </a:rPr>
              <a:t>Post to </a:t>
            </a:r>
            <a:r>
              <a:rPr lang="en-GB" sz="4000" dirty="0" err="1">
                <a:solidFill>
                  <a:srgbClr val="030303"/>
                </a:solidFill>
              </a:rPr>
              <a:t>FirstPort</a:t>
            </a:r>
            <a:r>
              <a:rPr lang="en-GB" sz="4000" dirty="0">
                <a:solidFill>
                  <a:srgbClr val="030303"/>
                </a:solidFill>
              </a:rPr>
              <a:t> office – FAO , Marlborough House, Wigmore Place, Luton LU2 9EX</a:t>
            </a:r>
          </a:p>
          <a:p>
            <a:r>
              <a:rPr lang="en-GB" sz="4000" dirty="0">
                <a:solidFill>
                  <a:srgbClr val="030303"/>
                </a:solidFill>
              </a:rPr>
              <a:t>Emailing the managing agent Jennie </a:t>
            </a:r>
            <a:r>
              <a:rPr lang="en-GB" sz="4000" dirty="0" err="1">
                <a:solidFill>
                  <a:srgbClr val="030303"/>
                </a:solidFill>
              </a:rPr>
              <a:t>Roos</a:t>
            </a:r>
            <a:r>
              <a:rPr lang="en-GB" sz="4000" dirty="0">
                <a:solidFill>
                  <a:srgbClr val="030303"/>
                </a:solidFill>
              </a:rPr>
              <a:t> </a:t>
            </a:r>
            <a:r>
              <a:rPr lang="en-GB" sz="4000" dirty="0">
                <a:solidFill>
                  <a:schemeClr val="bg1">
                    <a:lumMod val="90000"/>
                    <a:lumOff val="10000"/>
                  </a:schemeClr>
                </a:solidFill>
              </a:rPr>
              <a:t>Jennie.Roos@firstport.co.uk</a:t>
            </a:r>
          </a:p>
          <a:p>
            <a:r>
              <a:rPr lang="en-GB" sz="4000" dirty="0">
                <a:solidFill>
                  <a:srgbClr val="030303"/>
                </a:solidFill>
              </a:rPr>
              <a:t>Visiting the Website </a:t>
            </a:r>
            <a:r>
              <a:rPr lang="en-GB" sz="4000" dirty="0">
                <a:solidFill>
                  <a:srgbClr val="030303"/>
                </a:solidFill>
                <a:hlinkClick r:id="rId4"/>
              </a:rPr>
              <a:t>https://www.westminster.gov.uk/emanuel-house-proposed-major-works-cwg13297/documents</a:t>
            </a:r>
            <a:r>
              <a:rPr lang="en-GB" sz="4000" dirty="0">
                <a:solidFill>
                  <a:srgbClr val="030303"/>
                </a:solidFill>
              </a:rPr>
              <a:t> </a:t>
            </a:r>
          </a:p>
          <a:p>
            <a:r>
              <a:rPr lang="en-GB" sz="4000" dirty="0">
                <a:solidFill>
                  <a:srgbClr val="030303"/>
                </a:solidFill>
              </a:rPr>
              <a:t>The Website will be updated with FAQ’s.</a:t>
            </a:r>
          </a:p>
          <a:p>
            <a:r>
              <a:rPr lang="en-GB" sz="4000" dirty="0">
                <a:solidFill>
                  <a:srgbClr val="030303"/>
                </a:solidFill>
              </a:rPr>
              <a:t>For those of whom who are not online, </a:t>
            </a:r>
            <a:r>
              <a:rPr kumimoji="0" lang="en-GB" sz="4000" b="0" i="0" u="none" strike="noStrike" kern="0" cap="none" spc="0" normalizeH="0" baseline="0" noProof="0" dirty="0">
                <a:ln>
                  <a:noFill/>
                </a:ln>
                <a:solidFill>
                  <a:srgbClr val="030303"/>
                </a:solidFill>
                <a:effectLst/>
                <a:uLnTx/>
                <a:uFillTx/>
                <a:latin typeface="Helvetica Neue"/>
                <a:sym typeface="Helvetica Neue"/>
              </a:rPr>
              <a:t>Jennie Roos</a:t>
            </a:r>
            <a:r>
              <a:rPr lang="en-GB" sz="4000" dirty="0">
                <a:solidFill>
                  <a:srgbClr val="030303"/>
                </a:solidFill>
              </a:rPr>
              <a:t> or Billy can assist in showing you the Website at Emanuel House. </a:t>
            </a:r>
          </a:p>
          <a:p>
            <a:r>
              <a:rPr lang="en-GB" sz="4000" dirty="0">
                <a:solidFill>
                  <a:srgbClr val="030303"/>
                </a:solidFill>
              </a:rPr>
              <a:t>We will also be holding regular residents meetings which you will be notified of once arranged.</a:t>
            </a:r>
          </a:p>
          <a:p>
            <a:endParaRPr lang="en-GB" sz="2800" dirty="0">
              <a:solidFill>
                <a:srgbClr val="030303"/>
              </a:solidFill>
            </a:endParaRPr>
          </a:p>
          <a:p>
            <a:endParaRPr lang="en-GB" sz="2800" dirty="0">
              <a:solidFill>
                <a:srgbClr val="030303"/>
              </a:solidFill>
            </a:endParaRPr>
          </a:p>
          <a:p>
            <a:pPr marL="0" indent="0">
              <a:buNone/>
            </a:pPr>
            <a:endParaRPr lang="en-GB" sz="2800" dirty="0">
              <a:solidFill>
                <a:srgbClr val="030303"/>
              </a:solidFill>
              <a:latin typeface="Franklin Gothic Book" panose="020B0503020102020204" pitchFamily="34" charset="0"/>
            </a:endParaRPr>
          </a:p>
        </p:txBody>
      </p:sp>
    </p:spTree>
    <p:extLst>
      <p:ext uri="{BB962C8B-B14F-4D97-AF65-F5344CB8AC3E}">
        <p14:creationId xmlns:p14="http://schemas.microsoft.com/office/powerpoint/2010/main" val="20913143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9A4D-76FA-D4CB-8BD1-9954BF41B11E}"/>
              </a:ext>
            </a:extLst>
          </p:cNvPr>
          <p:cNvSpPr>
            <a:spLocks noGrp="1"/>
          </p:cNvSpPr>
          <p:nvPr>
            <p:ph type="title"/>
          </p:nvPr>
        </p:nvSpPr>
        <p:spPr/>
        <p:txBody>
          <a:bodyPr/>
          <a:lstStyle/>
          <a:p>
            <a:r>
              <a:rPr lang="en-GB" dirty="0"/>
              <a:t>STAYING SAFE</a:t>
            </a:r>
          </a:p>
        </p:txBody>
      </p:sp>
      <p:pic>
        <p:nvPicPr>
          <p:cNvPr id="4" name="Picture 3">
            <a:extLst>
              <a:ext uri="{FF2B5EF4-FFF2-40B4-BE49-F238E27FC236}">
                <a16:creationId xmlns:a16="http://schemas.microsoft.com/office/drawing/2014/main" id="{F38F2DAC-9AFA-339E-41B1-108BED7A9B07}"/>
              </a:ext>
            </a:extLst>
          </p:cNvPr>
          <p:cNvPicPr>
            <a:picLocks noChangeAspect="1"/>
          </p:cNvPicPr>
          <p:nvPr/>
        </p:nvPicPr>
        <p:blipFill>
          <a:blip r:embed="rId2"/>
          <a:stretch>
            <a:fillRect/>
          </a:stretch>
        </p:blipFill>
        <p:spPr>
          <a:xfrm>
            <a:off x="12608819" y="4044242"/>
            <a:ext cx="11953875" cy="5991225"/>
          </a:xfrm>
          <a:prstGeom prst="rect">
            <a:avLst/>
          </a:prstGeom>
        </p:spPr>
      </p:pic>
      <p:pic>
        <p:nvPicPr>
          <p:cNvPr id="5" name="Picture 4">
            <a:extLst>
              <a:ext uri="{FF2B5EF4-FFF2-40B4-BE49-F238E27FC236}">
                <a16:creationId xmlns:a16="http://schemas.microsoft.com/office/drawing/2014/main" id="{7C496E3A-B3BF-202E-B1D6-A213AEC9D588}"/>
              </a:ext>
            </a:extLst>
          </p:cNvPr>
          <p:cNvPicPr>
            <a:picLocks noChangeAspect="1"/>
          </p:cNvPicPr>
          <p:nvPr/>
        </p:nvPicPr>
        <p:blipFill>
          <a:blip r:embed="rId3"/>
          <a:stretch>
            <a:fillRect/>
          </a:stretch>
        </p:blipFill>
        <p:spPr>
          <a:xfrm>
            <a:off x="542925" y="2839329"/>
            <a:ext cx="11649075" cy="8401050"/>
          </a:xfrm>
          <a:prstGeom prst="rect">
            <a:avLst/>
          </a:prstGeom>
        </p:spPr>
      </p:pic>
    </p:spTree>
    <p:extLst>
      <p:ext uri="{BB962C8B-B14F-4D97-AF65-F5344CB8AC3E}">
        <p14:creationId xmlns:p14="http://schemas.microsoft.com/office/powerpoint/2010/main" val="12721904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9A4D-76FA-D4CB-8BD1-9954BF41B11E}"/>
              </a:ext>
            </a:extLst>
          </p:cNvPr>
          <p:cNvSpPr>
            <a:spLocks noGrp="1"/>
          </p:cNvSpPr>
          <p:nvPr>
            <p:ph type="title"/>
          </p:nvPr>
        </p:nvSpPr>
        <p:spPr/>
        <p:txBody>
          <a:bodyPr/>
          <a:lstStyle/>
          <a:p>
            <a:r>
              <a:rPr lang="en-GB"/>
              <a:t>STAYING SAFE</a:t>
            </a:r>
            <a:endParaRPr lang="en-GB" dirty="0"/>
          </a:p>
        </p:txBody>
      </p:sp>
      <p:pic>
        <p:nvPicPr>
          <p:cNvPr id="10" name="Picture 9">
            <a:extLst>
              <a:ext uri="{FF2B5EF4-FFF2-40B4-BE49-F238E27FC236}">
                <a16:creationId xmlns:a16="http://schemas.microsoft.com/office/drawing/2014/main" id="{FFAD8176-22EF-792F-848D-930F39066D45}"/>
              </a:ext>
            </a:extLst>
          </p:cNvPr>
          <p:cNvPicPr>
            <a:picLocks noChangeAspect="1"/>
          </p:cNvPicPr>
          <p:nvPr/>
        </p:nvPicPr>
        <p:blipFill>
          <a:blip r:embed="rId2"/>
          <a:stretch>
            <a:fillRect/>
          </a:stretch>
        </p:blipFill>
        <p:spPr>
          <a:xfrm>
            <a:off x="537482" y="3394301"/>
            <a:ext cx="11630025" cy="7820025"/>
          </a:xfrm>
          <a:prstGeom prst="rect">
            <a:avLst/>
          </a:prstGeom>
        </p:spPr>
      </p:pic>
      <p:pic>
        <p:nvPicPr>
          <p:cNvPr id="12" name="Picture 11">
            <a:extLst>
              <a:ext uri="{FF2B5EF4-FFF2-40B4-BE49-F238E27FC236}">
                <a16:creationId xmlns:a16="http://schemas.microsoft.com/office/drawing/2014/main" id="{0A77D3EC-B690-9FDE-5919-00F4FA13F4A7}"/>
              </a:ext>
            </a:extLst>
          </p:cNvPr>
          <p:cNvPicPr>
            <a:picLocks noChangeAspect="1"/>
          </p:cNvPicPr>
          <p:nvPr/>
        </p:nvPicPr>
        <p:blipFill>
          <a:blip r:embed="rId3"/>
          <a:stretch>
            <a:fillRect/>
          </a:stretch>
        </p:blipFill>
        <p:spPr>
          <a:xfrm>
            <a:off x="12167507" y="4439329"/>
            <a:ext cx="11334750" cy="6429375"/>
          </a:xfrm>
          <a:prstGeom prst="rect">
            <a:avLst/>
          </a:prstGeom>
        </p:spPr>
      </p:pic>
    </p:spTree>
    <p:extLst>
      <p:ext uri="{BB962C8B-B14F-4D97-AF65-F5344CB8AC3E}">
        <p14:creationId xmlns:p14="http://schemas.microsoft.com/office/powerpoint/2010/main" val="24006492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9A4D-76FA-D4CB-8BD1-9954BF41B11E}"/>
              </a:ext>
            </a:extLst>
          </p:cNvPr>
          <p:cNvSpPr>
            <a:spLocks noGrp="1"/>
          </p:cNvSpPr>
          <p:nvPr>
            <p:ph type="title"/>
          </p:nvPr>
        </p:nvSpPr>
        <p:spPr/>
        <p:txBody>
          <a:bodyPr/>
          <a:lstStyle/>
          <a:p>
            <a:r>
              <a:rPr lang="en-GB"/>
              <a:t>STAYING SAFE</a:t>
            </a:r>
            <a:endParaRPr lang="en-GB" dirty="0"/>
          </a:p>
        </p:txBody>
      </p:sp>
      <p:pic>
        <p:nvPicPr>
          <p:cNvPr id="5" name="Picture 4">
            <a:extLst>
              <a:ext uri="{FF2B5EF4-FFF2-40B4-BE49-F238E27FC236}">
                <a16:creationId xmlns:a16="http://schemas.microsoft.com/office/drawing/2014/main" id="{A20B351F-962B-0B8A-EDA9-16EB03860702}"/>
              </a:ext>
            </a:extLst>
          </p:cNvPr>
          <p:cNvPicPr>
            <a:picLocks noChangeAspect="1"/>
          </p:cNvPicPr>
          <p:nvPr/>
        </p:nvPicPr>
        <p:blipFill>
          <a:blip r:embed="rId2"/>
          <a:stretch>
            <a:fillRect/>
          </a:stretch>
        </p:blipFill>
        <p:spPr>
          <a:xfrm>
            <a:off x="3055648" y="2862942"/>
            <a:ext cx="17495901" cy="10173381"/>
          </a:xfrm>
          <a:prstGeom prst="rect">
            <a:avLst/>
          </a:prstGeom>
        </p:spPr>
      </p:pic>
    </p:spTree>
    <p:extLst>
      <p:ext uri="{BB962C8B-B14F-4D97-AF65-F5344CB8AC3E}">
        <p14:creationId xmlns:p14="http://schemas.microsoft.com/office/powerpoint/2010/main" val="30322951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9A4D-76FA-D4CB-8BD1-9954BF41B11E}"/>
              </a:ext>
            </a:extLst>
          </p:cNvPr>
          <p:cNvSpPr>
            <a:spLocks noGrp="1"/>
          </p:cNvSpPr>
          <p:nvPr>
            <p:ph type="title"/>
          </p:nvPr>
        </p:nvSpPr>
        <p:spPr/>
        <p:txBody>
          <a:bodyPr/>
          <a:lstStyle/>
          <a:p>
            <a:r>
              <a:rPr lang="en-GB"/>
              <a:t>STAYING SAFE</a:t>
            </a:r>
            <a:endParaRPr lang="en-GB" dirty="0"/>
          </a:p>
        </p:txBody>
      </p:sp>
      <p:pic>
        <p:nvPicPr>
          <p:cNvPr id="5" name="Picture 4">
            <a:extLst>
              <a:ext uri="{FF2B5EF4-FFF2-40B4-BE49-F238E27FC236}">
                <a16:creationId xmlns:a16="http://schemas.microsoft.com/office/drawing/2014/main" id="{1AE8F05A-F371-465A-F2B7-31372F5B8DC6}"/>
              </a:ext>
            </a:extLst>
          </p:cNvPr>
          <p:cNvPicPr>
            <a:picLocks noChangeAspect="1"/>
          </p:cNvPicPr>
          <p:nvPr/>
        </p:nvPicPr>
        <p:blipFill>
          <a:blip r:embed="rId2"/>
          <a:stretch>
            <a:fillRect/>
          </a:stretch>
        </p:blipFill>
        <p:spPr>
          <a:xfrm>
            <a:off x="3875314" y="2385663"/>
            <a:ext cx="17783855" cy="10652484"/>
          </a:xfrm>
          <a:prstGeom prst="rect">
            <a:avLst/>
          </a:prstGeom>
        </p:spPr>
      </p:pic>
    </p:spTree>
    <p:extLst>
      <p:ext uri="{BB962C8B-B14F-4D97-AF65-F5344CB8AC3E}">
        <p14:creationId xmlns:p14="http://schemas.microsoft.com/office/powerpoint/2010/main" val="11132707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50D6D5-428D-C2D1-F32F-97FBA64F6393}"/>
              </a:ext>
            </a:extLst>
          </p:cNvPr>
          <p:cNvSpPr>
            <a:spLocks noGrp="1"/>
          </p:cNvSpPr>
          <p:nvPr>
            <p:ph type="title"/>
          </p:nvPr>
        </p:nvSpPr>
        <p:spPr>
          <a:xfrm>
            <a:off x="1399536" y="2479040"/>
            <a:ext cx="21971004" cy="8774355"/>
          </a:xfrm>
        </p:spPr>
        <p:txBody>
          <a:bodyPr>
            <a:noAutofit/>
          </a:bodyPr>
          <a:lstStyle/>
          <a:p>
            <a:pPr algn="ctr"/>
            <a:r>
              <a:rPr lang="en-GB" sz="5400" dirty="0">
                <a:solidFill>
                  <a:srgbClr val="030303"/>
                </a:solidFill>
                <a:latin typeface="Franklin Gothic Book"/>
              </a:rPr>
              <a:t>	</a:t>
            </a:r>
            <a:br>
              <a:rPr lang="en-GB" sz="5400" dirty="0">
                <a:latin typeface="Franklin Gothic Book" panose="020B0503020102020204" pitchFamily="34" charset="0"/>
              </a:rPr>
            </a:br>
            <a:r>
              <a:rPr lang="en-GB" sz="9600" dirty="0">
                <a:solidFill>
                  <a:schemeClr val="bg1"/>
                </a:solidFill>
                <a:latin typeface="Franklin Gothic Book"/>
              </a:rPr>
              <a:t>Welcome</a:t>
            </a:r>
            <a:br>
              <a:rPr lang="en-GB" sz="8000" dirty="0">
                <a:latin typeface="Franklin Gothic Book" panose="020B0503020102020204" pitchFamily="34" charset="0"/>
              </a:rPr>
            </a:br>
            <a:br>
              <a:rPr lang="en-GB" sz="8000" dirty="0">
                <a:latin typeface="Franklin Gothic Book" panose="020B0503020102020204" pitchFamily="34" charset="0"/>
              </a:rPr>
            </a:br>
            <a:br>
              <a:rPr lang="en-GB" sz="5400" dirty="0">
                <a:latin typeface="Franklin Gothic Book" panose="020B0503020102020204" pitchFamily="34" charset="0"/>
              </a:rPr>
            </a:br>
            <a:r>
              <a:rPr lang="en-GB" sz="9600" dirty="0">
                <a:solidFill>
                  <a:srgbClr val="030303"/>
                </a:solidFill>
                <a:latin typeface="Franklin Gothic Book"/>
              </a:rPr>
              <a:t>RESIDENTS UPDATE PRESENTATION</a:t>
            </a:r>
            <a:br>
              <a:rPr lang="en-GB" sz="9600" dirty="0">
                <a:latin typeface="Franklin Gothic Book" panose="020B0503020102020204" pitchFamily="34" charset="0"/>
              </a:rPr>
            </a:br>
            <a:br>
              <a:rPr lang="en-GB" sz="9600" dirty="0">
                <a:latin typeface="Franklin Gothic Book" panose="020B0503020102020204" pitchFamily="34" charset="0"/>
              </a:rPr>
            </a:br>
            <a:r>
              <a:rPr lang="en-GB" sz="5400" dirty="0">
                <a:solidFill>
                  <a:srgbClr val="030303"/>
                </a:solidFill>
                <a:latin typeface="Franklin Gothic Book"/>
              </a:rPr>
              <a:t>	Emanuel House, 18 Rochester Row, London SW1P 1BS</a:t>
            </a:r>
            <a:br>
              <a:rPr lang="en-GB" sz="5400" dirty="0">
                <a:latin typeface="Franklin Gothic Book" panose="020B0503020102020204" pitchFamily="34" charset="0"/>
              </a:rPr>
            </a:br>
            <a:br>
              <a:rPr lang="en-GB" sz="5400" dirty="0">
                <a:latin typeface="Franklin Gothic Book" panose="020B0503020102020204" pitchFamily="34" charset="0"/>
              </a:rPr>
            </a:br>
            <a:r>
              <a:rPr lang="en-GB" sz="5400" dirty="0">
                <a:solidFill>
                  <a:srgbClr val="030303"/>
                </a:solidFill>
                <a:latin typeface="Franklin Gothic Book"/>
              </a:rPr>
              <a:t>			Thursday 30</a:t>
            </a:r>
            <a:r>
              <a:rPr lang="en-GB" sz="5400" baseline="30000" dirty="0">
                <a:solidFill>
                  <a:srgbClr val="030303"/>
                </a:solidFill>
                <a:latin typeface="Franklin Gothic Book"/>
              </a:rPr>
              <a:t>th</a:t>
            </a:r>
            <a:r>
              <a:rPr lang="en-GB" sz="5400" dirty="0">
                <a:solidFill>
                  <a:srgbClr val="030303"/>
                </a:solidFill>
                <a:latin typeface="Franklin Gothic Book"/>
              </a:rPr>
              <a:t> October 2023</a:t>
            </a:r>
            <a:br>
              <a:rPr lang="en-GB" sz="5400" dirty="0">
                <a:latin typeface="Franklin Gothic Book" panose="020B0503020102020204" pitchFamily="34" charset="0"/>
              </a:rPr>
            </a:br>
            <a:br>
              <a:rPr lang="en-GB" sz="5400" dirty="0">
                <a:latin typeface="Franklin Gothic Book" panose="020B0503020102020204" pitchFamily="34" charset="0"/>
              </a:rPr>
            </a:br>
            <a:endParaRPr lang="en-GB" sz="5400" dirty="0">
              <a:solidFill>
                <a:srgbClr val="030303"/>
              </a:solidFill>
              <a:latin typeface="Franklin Gothic Book" panose="020B0503020102020204" pitchFamily="34" charset="0"/>
            </a:endParaRPr>
          </a:p>
        </p:txBody>
      </p:sp>
      <p:sp>
        <p:nvSpPr>
          <p:cNvPr id="7" name="Text Placeholder 6">
            <a:extLst>
              <a:ext uri="{FF2B5EF4-FFF2-40B4-BE49-F238E27FC236}">
                <a16:creationId xmlns:a16="http://schemas.microsoft.com/office/drawing/2014/main" id="{D4C49353-D6F6-100C-2963-6E057F01107A}"/>
              </a:ext>
            </a:extLst>
          </p:cNvPr>
          <p:cNvSpPr>
            <a:spLocks noGrp="1"/>
          </p:cNvSpPr>
          <p:nvPr>
            <p:ph type="body" sz="quarter" idx="21"/>
          </p:nvPr>
        </p:nvSpPr>
        <p:spPr/>
        <p:txBody>
          <a:bodyPr>
            <a:normAutofit lnSpcReduction="10000"/>
          </a:bodyPr>
          <a:lstStyle/>
          <a:p>
            <a:endParaRPr lang="en-GB"/>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50800" tIns="50800" rIns="50800" bIns="50800" anchor="t">
            <a:normAutofit/>
          </a:bodyPr>
          <a:lstStyle/>
          <a:p>
            <a:pPr algn="ctr"/>
            <a:r>
              <a:rPr lang="en-GB" sz="7900" dirty="0">
                <a:solidFill>
                  <a:schemeClr val="bg1"/>
                </a:solidFill>
                <a:latin typeface="Franklin Gothic Book"/>
              </a:rPr>
              <a:t>Emanuel House </a:t>
            </a:r>
          </a:p>
        </p:txBody>
      </p:sp>
      <p:sp>
        <p:nvSpPr>
          <p:cNvPr id="3" name="Text Placeholder 2"/>
          <p:cNvSpPr>
            <a:spLocks noGrp="1"/>
          </p:cNvSpPr>
          <p:nvPr>
            <p:ph type="body" sz="quarter" idx="21"/>
          </p:nvPr>
        </p:nvSpPr>
        <p:spPr/>
        <p:txBody>
          <a:bodyPr>
            <a:normAutofit/>
          </a:bodyPr>
          <a:lstStyle/>
          <a:p>
            <a:r>
              <a:rPr lang="en-GB" sz="5400" dirty="0">
                <a:solidFill>
                  <a:srgbClr val="030303"/>
                </a:solidFill>
                <a:latin typeface="Franklin Gothic Book" panose="020B0503020102020204" pitchFamily="34" charset="0"/>
              </a:rPr>
              <a:t>											      </a:t>
            </a:r>
            <a:r>
              <a:rPr lang="en-GB" sz="5400" dirty="0">
                <a:solidFill>
                  <a:schemeClr val="bg1"/>
                </a:solidFill>
                <a:latin typeface="Franklin Gothic Book" panose="020B0503020102020204" pitchFamily="34" charset="0"/>
              </a:rPr>
              <a:t>Agenda</a:t>
            </a:r>
          </a:p>
        </p:txBody>
      </p:sp>
      <p:sp>
        <p:nvSpPr>
          <p:cNvPr id="4" name="Text Placeholder 3"/>
          <p:cNvSpPr>
            <a:spLocks noGrp="1"/>
          </p:cNvSpPr>
          <p:nvPr>
            <p:ph type="body" idx="1"/>
          </p:nvPr>
        </p:nvSpPr>
        <p:spPr>
          <a:xfrm>
            <a:off x="1490280" y="3355125"/>
            <a:ext cx="21971000" cy="8256012"/>
          </a:xfrm>
        </p:spPr>
        <p:txBody>
          <a:bodyPr anchor="ctr">
            <a:noAutofit/>
          </a:bodyPr>
          <a:lstStyle/>
          <a:p>
            <a:pPr marL="914400" indent="-914400" algn="just">
              <a:lnSpc>
                <a:spcPct val="100000"/>
              </a:lnSpc>
              <a:buFont typeface="+mj-lt"/>
              <a:buAutoNum type="arabicPeriod"/>
            </a:pPr>
            <a:r>
              <a:rPr lang="en-GB" sz="3600" b="1" dirty="0">
                <a:solidFill>
                  <a:schemeClr val="bg1"/>
                </a:solidFill>
                <a:latin typeface="Franklin Gothic Book" panose="020B0503020102020204" pitchFamily="34" charset="0"/>
              </a:rPr>
              <a:t>Welcome and Introduction </a:t>
            </a:r>
            <a:r>
              <a:rPr lang="en-GB" sz="3600" b="1" dirty="0">
                <a:latin typeface="Franklin Gothic Book" panose="020B0503020102020204" pitchFamily="34" charset="0"/>
              </a:rPr>
              <a:t>				</a:t>
            </a:r>
          </a:p>
          <a:p>
            <a:pPr marL="914400" indent="-914400" algn="just">
              <a:lnSpc>
                <a:spcPct val="100000"/>
              </a:lnSpc>
              <a:buFont typeface="+mj-lt"/>
              <a:buAutoNum type="arabicPeriod"/>
            </a:pPr>
            <a:r>
              <a:rPr lang="en-GB" sz="3600" b="1" dirty="0">
                <a:solidFill>
                  <a:srgbClr val="002060"/>
                </a:solidFill>
                <a:latin typeface="Franklin Gothic Book" panose="020B0503020102020204" pitchFamily="34" charset="0"/>
              </a:rPr>
              <a:t>RAAC (</a:t>
            </a:r>
            <a:r>
              <a:rPr lang="en-GB" sz="3600" b="0" i="0" dirty="0">
                <a:solidFill>
                  <a:schemeClr val="bg1"/>
                </a:solidFill>
                <a:effectLst/>
                <a:latin typeface="Google Sans"/>
              </a:rPr>
              <a:t>Reinforced Autoclaved Aerated Concrete)</a:t>
            </a:r>
            <a:endParaRPr lang="en-GB" sz="3600" b="1" dirty="0">
              <a:solidFill>
                <a:srgbClr val="002060"/>
              </a:solidFill>
              <a:latin typeface="Franklin Gothic Book" panose="020B0503020102020204" pitchFamily="34" charset="0"/>
            </a:endParaRPr>
          </a:p>
          <a:p>
            <a:pPr marL="914400" indent="-914400" algn="just">
              <a:lnSpc>
                <a:spcPct val="100000"/>
              </a:lnSpc>
              <a:buFont typeface="+mj-lt"/>
              <a:buAutoNum type="arabicPeriod"/>
            </a:pPr>
            <a:r>
              <a:rPr lang="en-GB" sz="3600" b="1" dirty="0">
                <a:solidFill>
                  <a:srgbClr val="002060"/>
                </a:solidFill>
                <a:latin typeface="Franklin Gothic Book" panose="020B0503020102020204" pitchFamily="34" charset="0"/>
              </a:rPr>
              <a:t>Fire safety</a:t>
            </a:r>
          </a:p>
          <a:p>
            <a:pPr marL="914400" indent="-914400" algn="just">
              <a:lnSpc>
                <a:spcPct val="100000"/>
              </a:lnSpc>
              <a:buFont typeface="+mj-lt"/>
              <a:buAutoNum type="arabicPeriod"/>
            </a:pPr>
            <a:r>
              <a:rPr lang="en-GB" sz="3600" b="1" dirty="0">
                <a:solidFill>
                  <a:srgbClr val="002060"/>
                </a:solidFill>
                <a:latin typeface="Franklin Gothic Book" panose="020B0503020102020204" pitchFamily="34" charset="0"/>
              </a:rPr>
              <a:t>Next steps</a:t>
            </a:r>
          </a:p>
          <a:p>
            <a:pPr marL="914400" indent="-914400" algn="just">
              <a:lnSpc>
                <a:spcPct val="100000"/>
              </a:lnSpc>
              <a:buFont typeface="+mj-lt"/>
              <a:buAutoNum type="arabicPeriod"/>
            </a:pPr>
            <a:r>
              <a:rPr lang="en-GB" sz="3600" b="1" dirty="0">
                <a:solidFill>
                  <a:srgbClr val="002060"/>
                </a:solidFill>
                <a:latin typeface="Franklin Gothic Book" panose="020B0503020102020204" pitchFamily="34" charset="0"/>
              </a:rPr>
              <a:t>Keeping yourselves safe</a:t>
            </a:r>
          </a:p>
          <a:p>
            <a:pPr marL="914400" indent="-914400" algn="just">
              <a:lnSpc>
                <a:spcPct val="100000"/>
              </a:lnSpc>
              <a:buFont typeface="+mj-lt"/>
              <a:buAutoNum type="arabicPeriod"/>
            </a:pPr>
            <a:r>
              <a:rPr lang="en-GB" sz="3600" b="1" i="1" u="sng" dirty="0">
                <a:solidFill>
                  <a:srgbClr val="FF0000"/>
                </a:solidFill>
                <a:latin typeface="Franklin Gothic Book" panose="020B0503020102020204" pitchFamily="34" charset="0"/>
              </a:rPr>
              <a:t>7:30pm</a:t>
            </a:r>
            <a:r>
              <a:rPr lang="en-GB" sz="3600" b="1" dirty="0">
                <a:solidFill>
                  <a:srgbClr val="002060"/>
                </a:solidFill>
                <a:latin typeface="Franklin Gothic Book" panose="020B0503020102020204" pitchFamily="34" charset="0"/>
              </a:rPr>
              <a:t> – Meeting to finish</a:t>
            </a:r>
            <a:r>
              <a:rPr lang="en-GB" sz="2800" b="1" dirty="0">
                <a:latin typeface="Franklin Gothic Book" panose="020B0503020102020204" pitchFamily="34" charset="0"/>
              </a:rPr>
              <a:t>	</a:t>
            </a:r>
            <a:endParaRPr lang="en-GB" sz="2800" dirty="0">
              <a:latin typeface="Franklin Gothic Book" panose="020B0503020102020204" pitchFamily="34" charset="0"/>
            </a:endParaRPr>
          </a:p>
        </p:txBody>
      </p:sp>
    </p:spTree>
    <p:extLst>
      <p:ext uri="{BB962C8B-B14F-4D97-AF65-F5344CB8AC3E}">
        <p14:creationId xmlns:p14="http://schemas.microsoft.com/office/powerpoint/2010/main" val="35284346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solidFill>
                  <a:schemeClr val="bg1"/>
                </a:solidFill>
                <a:latin typeface="Franklin Gothic Book" panose="020B0503020102020204" pitchFamily="34" charset="0"/>
              </a:rPr>
              <a:t>Welcome and Introduction by Claire Nangle</a:t>
            </a:r>
            <a:br>
              <a:rPr lang="en-GB" sz="8000" dirty="0">
                <a:solidFill>
                  <a:srgbClr val="FF0000"/>
                </a:solidFill>
              </a:rPr>
            </a:br>
            <a:br>
              <a:rPr lang="en-GB" sz="7900" dirty="0">
                <a:latin typeface="Franklin Gothic Book" panose="020B0503020102020204" pitchFamily="34" charset="0"/>
              </a:rPr>
            </a:br>
            <a:endParaRPr lang="en-GB" sz="7900" dirty="0">
              <a:solidFill>
                <a:schemeClr val="bg1"/>
              </a:solidFill>
            </a:endParaRPr>
          </a:p>
        </p:txBody>
      </p:sp>
      <p:sp>
        <p:nvSpPr>
          <p:cNvPr id="7" name="TextBox 6">
            <a:extLst>
              <a:ext uri="{FF2B5EF4-FFF2-40B4-BE49-F238E27FC236}">
                <a16:creationId xmlns:a16="http://schemas.microsoft.com/office/drawing/2014/main" id="{2953F2B5-FE0D-A5FC-C77A-A46BB3DA7F05}"/>
              </a:ext>
            </a:extLst>
          </p:cNvPr>
          <p:cNvSpPr txBox="1"/>
          <p:nvPr/>
        </p:nvSpPr>
        <p:spPr>
          <a:xfrm>
            <a:off x="849085" y="2906486"/>
            <a:ext cx="23045057" cy="8710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l" rtl="0" fontAlgn="base"/>
            <a:r>
              <a:rPr lang="en-GB" sz="4000" b="1" i="0" u="none" strike="noStrike" dirty="0">
                <a:solidFill>
                  <a:srgbClr val="000000"/>
                </a:solidFill>
                <a:effectLst/>
                <a:latin typeface="Franklin Gothic Book"/>
              </a:rPr>
              <a:t>This meeting is to cover just RAAC and fire safety</a:t>
            </a:r>
            <a:endParaRPr lang="en-US" sz="4000" dirty="0">
              <a:solidFill>
                <a:srgbClr val="000000"/>
              </a:solidFill>
              <a:latin typeface="Franklin Gothic Book"/>
            </a:endParaRPr>
          </a:p>
          <a:p>
            <a:pPr algn="l" rtl="0" fontAlgn="base"/>
            <a:endParaRPr lang="en-US" sz="4000" b="0" i="0" dirty="0">
              <a:solidFill>
                <a:srgbClr val="5E5E5E"/>
              </a:solidFill>
              <a:effectLst/>
              <a:latin typeface="Segoe UI" panose="020B0502040204020203" pitchFamily="34" charset="0"/>
            </a:endParaRPr>
          </a:p>
          <a:p>
            <a:pPr algn="l" rtl="0" fontAlgn="base">
              <a:buFont typeface="Arial" panose="020B0604020202020204" pitchFamily="34" charset="0"/>
              <a:buChar char="•"/>
            </a:pPr>
            <a:r>
              <a:rPr lang="en-GB" sz="4000" b="1" i="0" u="none" strike="noStrike" dirty="0">
                <a:solidFill>
                  <a:srgbClr val="000000"/>
                </a:solidFill>
                <a:effectLst/>
                <a:latin typeface="Franklin Gothic Book" panose="020B0503020102020204" pitchFamily="34" charset="0"/>
              </a:rPr>
              <a:t>Meeting to finish at 7:30pm</a:t>
            </a:r>
            <a:endParaRPr lang="en-US" sz="4000" b="0" i="0" dirty="0">
              <a:solidFill>
                <a:srgbClr val="000000"/>
              </a:solidFill>
              <a:effectLst/>
              <a:latin typeface="Franklin Gothic Book" panose="020B0503020102020204" pitchFamily="34" charset="0"/>
            </a:endParaRPr>
          </a:p>
          <a:p>
            <a:pPr algn="l" rtl="0" fontAlgn="base">
              <a:buFont typeface="Arial" panose="020B0604020202020204" pitchFamily="34" charset="0"/>
              <a:buChar char="•"/>
            </a:pPr>
            <a:endParaRPr lang="en-US" sz="4000" b="0" i="0" dirty="0">
              <a:solidFill>
                <a:srgbClr val="5E5E5E"/>
              </a:solidFill>
              <a:effectLst/>
              <a:latin typeface="Arial" panose="020B0604020202020204" pitchFamily="34" charset="0"/>
            </a:endParaRPr>
          </a:p>
          <a:p>
            <a:pPr algn="l" rtl="0" fontAlgn="base">
              <a:buFont typeface="Arial" panose="020B0604020202020204" pitchFamily="34" charset="0"/>
              <a:buChar char="•"/>
            </a:pPr>
            <a:r>
              <a:rPr lang="en-GB" sz="4000" b="1" i="0" u="none" strike="noStrike" dirty="0">
                <a:solidFill>
                  <a:srgbClr val="000000"/>
                </a:solidFill>
                <a:effectLst/>
                <a:latin typeface="Franklin Gothic Book" panose="020B0503020102020204" pitchFamily="34" charset="0"/>
              </a:rPr>
              <a:t>Questions raised by those joining via Teams will be announced by Holly who will be monitoring the chat forum</a:t>
            </a:r>
            <a:r>
              <a:rPr lang="en-US" sz="4000" b="0" i="0" dirty="0">
                <a:solidFill>
                  <a:srgbClr val="000000"/>
                </a:solidFill>
                <a:effectLst/>
                <a:latin typeface="Franklin Gothic Book" panose="020B0503020102020204" pitchFamily="34" charset="0"/>
              </a:rPr>
              <a:t>​</a:t>
            </a:r>
          </a:p>
          <a:p>
            <a:pPr algn="l" rtl="0" fontAlgn="base">
              <a:buFont typeface="Arial" panose="020B0604020202020204" pitchFamily="34" charset="0"/>
              <a:buChar char="•"/>
            </a:pPr>
            <a:endParaRPr lang="en-US" sz="4000" b="0" i="0" dirty="0">
              <a:solidFill>
                <a:srgbClr val="5E5E5E"/>
              </a:solidFill>
              <a:effectLst/>
              <a:latin typeface="Arial" panose="020B0604020202020204" pitchFamily="34" charset="0"/>
            </a:endParaRPr>
          </a:p>
          <a:p>
            <a:pPr algn="l" rtl="0" fontAlgn="base">
              <a:buFont typeface="Arial" panose="020B0604020202020204" pitchFamily="34" charset="0"/>
              <a:buChar char="•"/>
            </a:pPr>
            <a:r>
              <a:rPr lang="en-GB" sz="4000" b="1" i="0" u="none" strike="noStrike" dirty="0">
                <a:solidFill>
                  <a:srgbClr val="000000"/>
                </a:solidFill>
                <a:effectLst/>
                <a:latin typeface="Franklin Gothic Book" panose="020B0503020102020204" pitchFamily="34" charset="0"/>
              </a:rPr>
              <a:t>Meeting to be recorded</a:t>
            </a:r>
            <a:endParaRPr lang="en-US" sz="4000" b="0" i="0" dirty="0">
              <a:solidFill>
                <a:srgbClr val="000000"/>
              </a:solidFill>
              <a:effectLst/>
              <a:latin typeface="Franklin Gothic Book" panose="020B0503020102020204" pitchFamily="34" charset="0"/>
            </a:endParaRPr>
          </a:p>
          <a:p>
            <a:pPr algn="l" rtl="0" fontAlgn="base">
              <a:buFont typeface="Arial" panose="020B0604020202020204" pitchFamily="34" charset="0"/>
              <a:buChar char="•"/>
            </a:pPr>
            <a:endParaRPr lang="en-US" sz="4000" b="0" i="0" dirty="0">
              <a:solidFill>
                <a:srgbClr val="5E5E5E"/>
              </a:solidFill>
              <a:effectLst/>
              <a:latin typeface="Arial" panose="020B0604020202020204" pitchFamily="34" charset="0"/>
            </a:endParaRPr>
          </a:p>
          <a:p>
            <a:pPr algn="l" fontAlgn="base">
              <a:buFont typeface="Arial" panose="020B0604020202020204" pitchFamily="34" charset="0"/>
              <a:buChar char="•"/>
            </a:pPr>
            <a:r>
              <a:rPr lang="en-GB" sz="4000" b="1" i="0" u="none" strike="noStrike" dirty="0">
                <a:solidFill>
                  <a:srgbClr val="000000"/>
                </a:solidFill>
                <a:effectLst/>
                <a:latin typeface="Franklin Gothic Book"/>
              </a:rPr>
              <a:t>Please keep to the</a:t>
            </a:r>
            <a:r>
              <a:rPr lang="en-GB" sz="4000" b="1" dirty="0">
                <a:solidFill>
                  <a:srgbClr val="000000"/>
                </a:solidFill>
                <a:latin typeface="Franklin Gothic Book"/>
              </a:rPr>
              <a:t> two item, agenda</a:t>
            </a:r>
            <a:endParaRPr lang="en-GB" sz="4000" b="1" i="0" u="none" strike="noStrike" dirty="0">
              <a:solidFill>
                <a:srgbClr val="000000"/>
              </a:solidFill>
              <a:effectLst/>
              <a:latin typeface="Franklin Gothic Book" panose="020B0503020102020204" pitchFamily="34" charset="0"/>
            </a:endParaRPr>
          </a:p>
          <a:p>
            <a:pPr algn="l" rtl="0" fontAlgn="base">
              <a:buFont typeface="Arial" panose="020B0604020202020204" pitchFamily="34" charset="0"/>
              <a:buChar char="•"/>
            </a:pPr>
            <a:endParaRPr lang="en-US" sz="4000" b="0" i="0" dirty="0">
              <a:solidFill>
                <a:srgbClr val="5E5E5E"/>
              </a:solidFill>
              <a:effectLst/>
              <a:latin typeface="Arial" panose="020B0604020202020204" pitchFamily="34" charset="0"/>
            </a:endParaRPr>
          </a:p>
          <a:p>
            <a:pPr algn="l" rtl="0" fontAlgn="base">
              <a:buFont typeface="Arial" panose="020B0604020202020204" pitchFamily="34" charset="0"/>
              <a:buChar char="•"/>
            </a:pPr>
            <a:r>
              <a:rPr lang="en-GB" sz="4000" b="1" i="0" u="none" strike="noStrike" dirty="0">
                <a:solidFill>
                  <a:srgbClr val="000000"/>
                </a:solidFill>
                <a:effectLst/>
                <a:latin typeface="Franklin Gothic Book" panose="020B0503020102020204" pitchFamily="34" charset="0"/>
              </a:rPr>
              <a:t>Questions at the end</a:t>
            </a:r>
            <a:endParaRPr lang="en-GB" sz="4000" b="1" dirty="0">
              <a:solidFill>
                <a:srgbClr val="000000"/>
              </a:solidFill>
              <a:latin typeface="Franklin Gothic Book" panose="020B0503020102020204" pitchFamily="34" charset="0"/>
            </a:endParaRPr>
          </a:p>
          <a:p>
            <a:pPr algn="l" rtl="0" fontAlgn="base">
              <a:buFont typeface="Arial" panose="020B0604020202020204" pitchFamily="34" charset="0"/>
              <a:buChar char="•"/>
            </a:pPr>
            <a:endParaRPr lang="en-US" sz="4000" b="0" i="0" dirty="0">
              <a:solidFill>
                <a:srgbClr val="5E5E5E"/>
              </a:solidFill>
              <a:effectLst/>
              <a:latin typeface="Arial" panose="020B0604020202020204" pitchFamily="34" charset="0"/>
            </a:endParaRPr>
          </a:p>
          <a:p>
            <a:pPr algn="l" rtl="0" fontAlgn="base">
              <a:buFont typeface="Arial" panose="020B0604020202020204" pitchFamily="34" charset="0"/>
              <a:buChar char="•"/>
            </a:pPr>
            <a:r>
              <a:rPr lang="en-GB" sz="4000" b="1" i="0" u="none" strike="noStrike" dirty="0">
                <a:solidFill>
                  <a:srgbClr val="000000"/>
                </a:solidFill>
                <a:effectLst/>
                <a:latin typeface="Franklin Gothic Book" panose="020B0503020102020204" pitchFamily="34" charset="0"/>
              </a:rPr>
              <a:t>We will record main questions and produce a Q&amp;A which will be posted on the Emanuel House Website </a:t>
            </a:r>
            <a:endParaRPr lang="en-US" sz="4000" b="0" i="0" dirty="0">
              <a:solidFill>
                <a:srgbClr val="5E5E5E"/>
              </a:solidFill>
              <a:effectLst/>
              <a:latin typeface="Arial" panose="020B0604020202020204" pitchFamily="34" charset="0"/>
            </a:endParaRPr>
          </a:p>
        </p:txBody>
      </p:sp>
    </p:spTree>
    <p:extLst>
      <p:ext uri="{BB962C8B-B14F-4D97-AF65-F5344CB8AC3E}">
        <p14:creationId xmlns:p14="http://schemas.microsoft.com/office/powerpoint/2010/main" val="17750640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1435-B8C0-122A-1506-68DA6828B950}"/>
              </a:ext>
            </a:extLst>
          </p:cNvPr>
          <p:cNvSpPr>
            <a:spLocks noGrp="1"/>
          </p:cNvSpPr>
          <p:nvPr>
            <p:ph type="title"/>
          </p:nvPr>
        </p:nvSpPr>
        <p:spPr/>
        <p:txBody>
          <a:bodyPr/>
          <a:lstStyle/>
          <a:p>
            <a:r>
              <a:rPr lang="en-GB" dirty="0"/>
              <a:t>RAAC (</a:t>
            </a:r>
            <a:r>
              <a:rPr lang="en-GB" sz="8000" b="0" i="0" dirty="0">
                <a:solidFill>
                  <a:schemeClr val="bg1"/>
                </a:solidFill>
                <a:effectLst/>
                <a:latin typeface="Google Sans"/>
              </a:rPr>
              <a:t>Reinforced Autoclaved Aerated Concrete)</a:t>
            </a:r>
            <a:endParaRPr lang="en-GB" dirty="0">
              <a:solidFill>
                <a:schemeClr val="bg1"/>
              </a:solidFill>
            </a:endParaRPr>
          </a:p>
        </p:txBody>
      </p:sp>
      <p:pic>
        <p:nvPicPr>
          <p:cNvPr id="5" name="Picture 4">
            <a:extLst>
              <a:ext uri="{FF2B5EF4-FFF2-40B4-BE49-F238E27FC236}">
                <a16:creationId xmlns:a16="http://schemas.microsoft.com/office/drawing/2014/main" id="{50366B42-F5E4-5FC7-164A-6E1D3FDC2966}"/>
              </a:ext>
            </a:extLst>
          </p:cNvPr>
          <p:cNvPicPr>
            <a:picLocks noChangeAspect="1"/>
          </p:cNvPicPr>
          <p:nvPr/>
        </p:nvPicPr>
        <p:blipFill>
          <a:blip r:embed="rId2"/>
          <a:stretch>
            <a:fillRect/>
          </a:stretch>
        </p:blipFill>
        <p:spPr>
          <a:xfrm>
            <a:off x="4180114" y="4204470"/>
            <a:ext cx="14956972" cy="8957672"/>
          </a:xfrm>
          <a:prstGeom prst="rect">
            <a:avLst/>
          </a:prstGeom>
        </p:spPr>
      </p:pic>
      <p:sp>
        <p:nvSpPr>
          <p:cNvPr id="8" name="TextBox 7">
            <a:extLst>
              <a:ext uri="{FF2B5EF4-FFF2-40B4-BE49-F238E27FC236}">
                <a16:creationId xmlns:a16="http://schemas.microsoft.com/office/drawing/2014/main" id="{C285D049-184F-CA32-AB3F-9288AAD1A810}"/>
              </a:ext>
            </a:extLst>
          </p:cNvPr>
          <p:cNvSpPr txBox="1"/>
          <p:nvPr/>
        </p:nvSpPr>
        <p:spPr>
          <a:xfrm>
            <a:off x="1066798" y="2265920"/>
            <a:ext cx="20748173"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3200" b="0" i="0" dirty="0">
                <a:solidFill>
                  <a:srgbClr val="202124"/>
                </a:solidFill>
                <a:effectLst/>
                <a:latin typeface="Google Sans"/>
              </a:rPr>
              <a:t>Reinforced Autoclaved Aerated Concrete is </a:t>
            </a:r>
            <a:r>
              <a:rPr lang="en-GB" sz="3200" b="0" i="0" dirty="0">
                <a:solidFill>
                  <a:srgbClr val="040C28"/>
                </a:solidFill>
                <a:effectLst/>
                <a:latin typeface="Google Sans"/>
              </a:rPr>
              <a:t>a form of lightweight concrete used in construction in many buildings between the 1950s and 1990s</a:t>
            </a:r>
            <a:r>
              <a:rPr lang="en-GB" sz="3200" b="0" i="0" dirty="0">
                <a:solidFill>
                  <a:srgbClr val="202124"/>
                </a:solidFill>
                <a:effectLst/>
                <a:latin typeface="Google Sans"/>
              </a:rPr>
              <a:t>. RAAC is highly aerated with different material properties to conventional concrete. It is mainly found in roofs, occasionally in floors and walls.</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9783208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1435-B8C0-122A-1506-68DA6828B950}"/>
              </a:ext>
            </a:extLst>
          </p:cNvPr>
          <p:cNvSpPr>
            <a:spLocks noGrp="1"/>
          </p:cNvSpPr>
          <p:nvPr>
            <p:ph type="title"/>
          </p:nvPr>
        </p:nvSpPr>
        <p:spPr/>
        <p:txBody>
          <a:bodyPr>
            <a:normAutofit fontScale="90000"/>
          </a:bodyPr>
          <a:lstStyle/>
          <a:p>
            <a:r>
              <a:rPr lang="en-GB" sz="8900" dirty="0"/>
              <a:t>RAAC</a:t>
            </a:r>
            <a:br>
              <a:rPr lang="en-GB" dirty="0"/>
            </a:br>
            <a:endParaRPr lang="en-GB" dirty="0"/>
          </a:p>
        </p:txBody>
      </p:sp>
      <p:sp>
        <p:nvSpPr>
          <p:cNvPr id="4" name="Text Placeholder 3">
            <a:extLst>
              <a:ext uri="{FF2B5EF4-FFF2-40B4-BE49-F238E27FC236}">
                <a16:creationId xmlns:a16="http://schemas.microsoft.com/office/drawing/2014/main" id="{8844F87F-BE89-C38E-AF6E-DC4823648755}"/>
              </a:ext>
            </a:extLst>
          </p:cNvPr>
          <p:cNvSpPr>
            <a:spLocks noGrp="1"/>
          </p:cNvSpPr>
          <p:nvPr>
            <p:ph type="body" idx="1"/>
          </p:nvPr>
        </p:nvSpPr>
        <p:spPr>
          <a:xfrm>
            <a:off x="488042" y="2971800"/>
            <a:ext cx="22047668" cy="10744200"/>
          </a:xfrm>
        </p:spPr>
        <p:txBody>
          <a:bodyPr lIns="50800" tIns="50800" rIns="50800" bIns="50800" anchor="t">
            <a:normAutofit/>
          </a:bodyPr>
          <a:lstStyle/>
          <a:p>
            <a:pPr marL="0" lvl="0" indent="0">
              <a:lnSpc>
                <a:spcPct val="100000"/>
              </a:lnSpc>
              <a:spcBef>
                <a:spcPts val="4200"/>
              </a:spcBef>
              <a:buNone/>
            </a:pPr>
            <a:r>
              <a:rPr lang="en-GB" sz="2400" b="1" dirty="0">
                <a:effectLst/>
                <a:latin typeface="Arial" panose="020B0604020202020204" pitchFamily="34" charset="0"/>
                <a:ea typeface="Times New Roman" panose="02020603050405020304" pitchFamily="18" charset="0"/>
                <a:cs typeface="Arial" panose="020B0604020202020204" pitchFamily="34" charset="0"/>
              </a:rPr>
              <a:t>Where are we now in terms of knowledge and what are the timescales?</a:t>
            </a:r>
          </a:p>
          <a:p>
            <a:pPr marL="0" indent="0">
              <a:lnSpc>
                <a:spcPct val="100000"/>
              </a:lnSpc>
              <a:spcBef>
                <a:spcPts val="4200"/>
              </a:spcBef>
              <a:buNone/>
            </a:pPr>
            <a:r>
              <a:rPr lang="en-GB" sz="2400" dirty="0">
                <a:solidFill>
                  <a:schemeClr val="bg1"/>
                </a:solidFill>
                <a:effectLst/>
                <a:latin typeface="Arial"/>
                <a:ea typeface="Calibri"/>
                <a:cs typeface="Arial"/>
              </a:rPr>
              <a:t>We will </a:t>
            </a:r>
            <a:r>
              <a:rPr lang="en-GB" sz="2400" dirty="0">
                <a:solidFill>
                  <a:schemeClr val="bg1"/>
                </a:solidFill>
                <a:latin typeface="Arial"/>
                <a:ea typeface="Calibri"/>
                <a:cs typeface="Arial"/>
              </a:rPr>
              <a:t>n</a:t>
            </a:r>
            <a:r>
              <a:rPr lang="en-GB" sz="2400" dirty="0">
                <a:solidFill>
                  <a:schemeClr val="bg1"/>
                </a:solidFill>
                <a:effectLst/>
                <a:latin typeface="Arial"/>
                <a:ea typeface="Calibri"/>
                <a:cs typeface="Arial"/>
              </a:rPr>
              <a:t>eed to complete 2 subsequent investigations; a laser levels survey to identify deflection and a reinforcement scan to identify the location and presence of reinforcement. We will also need to inspect the extent and condition of the ends of the panels bearing onto the structural beams. This may require some sections of concrete to be removed. To allow for these investigations all ceilings will need to be removed to the 6</a:t>
            </a:r>
            <a:r>
              <a:rPr lang="en-GB" sz="2400" baseline="30000" dirty="0">
                <a:solidFill>
                  <a:schemeClr val="bg1"/>
                </a:solidFill>
                <a:effectLst/>
                <a:latin typeface="Arial"/>
                <a:ea typeface="Calibri"/>
                <a:cs typeface="Arial"/>
              </a:rPr>
              <a:t>th</a:t>
            </a:r>
            <a:r>
              <a:rPr lang="en-GB" sz="2400" dirty="0">
                <a:solidFill>
                  <a:schemeClr val="bg1"/>
                </a:solidFill>
                <a:effectLst/>
                <a:latin typeface="Arial"/>
                <a:ea typeface="Calibri"/>
                <a:cs typeface="Arial"/>
              </a:rPr>
              <a:t> floor. The result of these investigations will determine the remedial solution which will either be full replacement or a permanent propping solution</a:t>
            </a:r>
            <a:endParaRPr lang="en-GB" sz="2400" dirty="0">
              <a:solidFill>
                <a:schemeClr val="bg1"/>
              </a:solidFill>
              <a:latin typeface="Arial"/>
              <a:ea typeface="Calibri"/>
              <a:cs typeface="Arial"/>
            </a:endParaRPr>
          </a:p>
          <a:p>
            <a:pPr marL="0" indent="0">
              <a:lnSpc>
                <a:spcPct val="100000"/>
              </a:lnSpc>
              <a:spcBef>
                <a:spcPts val="4200"/>
              </a:spcBef>
              <a:buNone/>
            </a:pPr>
            <a:r>
              <a:rPr lang="en-GB" sz="2400" b="1" dirty="0">
                <a:solidFill>
                  <a:schemeClr val="bg1"/>
                </a:solidFill>
                <a:effectLst/>
                <a:latin typeface="Arial"/>
                <a:ea typeface="Times New Roman" panose="02020603050405020304" pitchFamily="18" charset="0"/>
                <a:cs typeface="Arial"/>
              </a:rPr>
              <a:t>When will </a:t>
            </a:r>
            <a:r>
              <a:rPr lang="en-GB" sz="2400" b="1" dirty="0">
                <a:solidFill>
                  <a:schemeClr val="bg1"/>
                </a:solidFill>
                <a:latin typeface="Arial"/>
                <a:ea typeface="Times New Roman" panose="02020603050405020304" pitchFamily="18" charset="0"/>
                <a:cs typeface="Arial"/>
              </a:rPr>
              <a:t>we know</a:t>
            </a:r>
            <a:r>
              <a:rPr lang="en-GB" sz="2400" b="1" dirty="0">
                <a:solidFill>
                  <a:schemeClr val="bg1"/>
                </a:solidFill>
                <a:effectLst/>
                <a:latin typeface="Arial"/>
                <a:ea typeface="Times New Roman" panose="02020603050405020304" pitchFamily="18" charset="0"/>
                <a:cs typeface="Arial"/>
              </a:rPr>
              <a:t> </a:t>
            </a:r>
            <a:r>
              <a:rPr lang="en-GB" sz="2400" b="1" dirty="0">
                <a:solidFill>
                  <a:schemeClr val="bg1"/>
                </a:solidFill>
                <a:latin typeface="Arial"/>
                <a:ea typeface="Times New Roman" panose="02020603050405020304" pitchFamily="18" charset="0"/>
                <a:cs typeface="Arial"/>
              </a:rPr>
              <a:t>the final</a:t>
            </a:r>
            <a:r>
              <a:rPr lang="en-GB" sz="2400" b="1" dirty="0">
                <a:solidFill>
                  <a:schemeClr val="bg1"/>
                </a:solidFill>
                <a:effectLst/>
                <a:latin typeface="Arial"/>
                <a:ea typeface="Times New Roman" panose="02020603050405020304" pitchFamily="18" charset="0"/>
                <a:cs typeface="Arial"/>
              </a:rPr>
              <a:t> outcome?</a:t>
            </a:r>
          </a:p>
          <a:p>
            <a:pPr marL="0" indent="0">
              <a:lnSpc>
                <a:spcPct val="100000"/>
              </a:lnSpc>
              <a:spcBef>
                <a:spcPts val="4200"/>
              </a:spcBef>
              <a:buNone/>
            </a:pPr>
            <a:r>
              <a:rPr lang="en-GB" sz="2400" dirty="0">
                <a:solidFill>
                  <a:schemeClr val="bg1"/>
                </a:solidFill>
                <a:effectLst/>
                <a:latin typeface="Arial"/>
                <a:ea typeface="Calibri"/>
                <a:cs typeface="Arial"/>
              </a:rPr>
              <a:t>Once the above surveys have been completed.</a:t>
            </a:r>
            <a:r>
              <a:rPr lang="en-GB" sz="2400" dirty="0">
                <a:solidFill>
                  <a:schemeClr val="bg1"/>
                </a:solidFill>
                <a:latin typeface="Arial"/>
                <a:ea typeface="Calibri"/>
                <a:cs typeface="Arial"/>
              </a:rPr>
              <a:t> </a:t>
            </a:r>
            <a:r>
              <a:rPr lang="en-GB" sz="2400" dirty="0">
                <a:solidFill>
                  <a:schemeClr val="bg1"/>
                </a:solidFill>
                <a:effectLst/>
                <a:latin typeface="Arial"/>
                <a:ea typeface="Calibri"/>
                <a:cs typeface="Arial"/>
              </a:rPr>
              <a:t> The surveys themselves are anticipated to take approximately 10-12 weeks including ceiling removal and reporting timescales. This is not including the potential need for additional opening up or rerouting of services which would extend this timescale.</a:t>
            </a:r>
            <a:r>
              <a:rPr lang="en-GB" sz="2400" dirty="0">
                <a:solidFill>
                  <a:schemeClr val="bg1"/>
                </a:solidFill>
                <a:latin typeface="Arial"/>
                <a:ea typeface="Calibri"/>
                <a:cs typeface="Arial"/>
              </a:rPr>
              <a:t> </a:t>
            </a:r>
            <a:endParaRPr lang="en-GB" sz="2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4200"/>
              </a:spcBef>
              <a:buNone/>
            </a:pPr>
            <a:r>
              <a:rPr lang="en-GB"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does remediation look like?. Worst and best case?</a:t>
            </a:r>
          </a:p>
          <a:p>
            <a:pPr marL="0" indent="0">
              <a:lnSpc>
                <a:spcPct val="100000"/>
              </a:lnSpc>
              <a:spcBef>
                <a:spcPts val="4200"/>
              </a:spcBef>
              <a:buNone/>
            </a:pPr>
            <a:r>
              <a:rPr lang="en-GB" sz="2400" i="1" dirty="0">
                <a:solidFill>
                  <a:schemeClr val="bg1"/>
                </a:solidFill>
                <a:effectLst/>
                <a:latin typeface="Arial"/>
                <a:ea typeface="Calibri"/>
                <a:cs typeface="Arial"/>
              </a:rPr>
              <a:t>Best case</a:t>
            </a:r>
            <a:r>
              <a:rPr lang="en-GB" sz="2400" dirty="0">
                <a:solidFill>
                  <a:schemeClr val="bg1"/>
                </a:solidFill>
                <a:effectLst/>
                <a:latin typeface="Arial"/>
                <a:ea typeface="Calibri"/>
                <a:cs typeface="Arial"/>
              </a:rPr>
              <a:t>, permanent propping located in the ceiling void.</a:t>
            </a:r>
            <a:r>
              <a:rPr lang="en-GB" sz="2400" dirty="0">
                <a:solidFill>
                  <a:schemeClr val="bg1"/>
                </a:solidFill>
                <a:latin typeface="Arial"/>
                <a:ea typeface="Calibri"/>
                <a:cs typeface="Arial"/>
              </a:rPr>
              <a:t> </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200"/>
              </a:spcBef>
              <a:buNone/>
            </a:pPr>
            <a:r>
              <a:rPr lang="en-GB" sz="2400" i="1" dirty="0">
                <a:solidFill>
                  <a:schemeClr val="bg1"/>
                </a:solidFill>
                <a:effectLst/>
                <a:latin typeface="Arial"/>
                <a:ea typeface="Calibri"/>
                <a:cs typeface="Arial"/>
              </a:rPr>
              <a:t>Worst case</a:t>
            </a:r>
            <a:r>
              <a:rPr lang="en-GB" sz="2400" dirty="0">
                <a:solidFill>
                  <a:schemeClr val="bg1"/>
                </a:solidFill>
                <a:effectLst/>
                <a:latin typeface="Arial"/>
                <a:ea typeface="Calibri"/>
                <a:cs typeface="Arial"/>
              </a:rPr>
              <a:t>, full replacement of all RAAC panels.</a:t>
            </a:r>
            <a:r>
              <a:rPr lang="en-GB" sz="2400" dirty="0">
                <a:solidFill>
                  <a:schemeClr val="bg1"/>
                </a:solidFill>
                <a:latin typeface="Arial"/>
                <a:ea typeface="Calibri"/>
                <a:cs typeface="Arial"/>
              </a:rPr>
              <a:t> </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4200"/>
              </a:spcBef>
              <a:buNone/>
            </a:pPr>
            <a:endParaRPr lang="en-GB" sz="2400" b="1" dirty="0">
              <a:solidFill>
                <a:schemeClr val="bg1"/>
              </a:solidFill>
              <a:latin typeface="Arial"/>
              <a:cs typeface="Arial"/>
            </a:endParaRPr>
          </a:p>
          <a:p>
            <a:endParaRPr lang="en-GB"/>
          </a:p>
        </p:txBody>
      </p:sp>
    </p:spTree>
    <p:extLst>
      <p:ext uri="{BB962C8B-B14F-4D97-AF65-F5344CB8AC3E}">
        <p14:creationId xmlns:p14="http://schemas.microsoft.com/office/powerpoint/2010/main" val="35180275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50800" tIns="50800" rIns="50800" bIns="50800" anchor="t">
            <a:normAutofit/>
          </a:bodyPr>
          <a:lstStyle/>
          <a:p>
            <a:r>
              <a:rPr lang="en-GB" dirty="0"/>
              <a:t>FIRE SAFETY</a:t>
            </a:r>
          </a:p>
        </p:txBody>
      </p:sp>
      <p:sp>
        <p:nvSpPr>
          <p:cNvPr id="5" name="Text Placeholder 4">
            <a:extLst>
              <a:ext uri="{FF2B5EF4-FFF2-40B4-BE49-F238E27FC236}">
                <a16:creationId xmlns:a16="http://schemas.microsoft.com/office/drawing/2014/main" id="{0FEFCFB7-78D2-268F-EE6C-9269268401FF}"/>
              </a:ext>
            </a:extLst>
          </p:cNvPr>
          <p:cNvSpPr>
            <a:spLocks noGrp="1"/>
          </p:cNvSpPr>
          <p:nvPr>
            <p:ph type="body" idx="1"/>
          </p:nvPr>
        </p:nvSpPr>
        <p:spPr>
          <a:xfrm>
            <a:off x="967014" y="3094618"/>
            <a:ext cx="21971000" cy="8256012"/>
          </a:xfrm>
        </p:spPr>
        <p:txBody>
          <a:bodyPr lIns="50800" tIns="50800" rIns="50800" bIns="50800" anchor="t">
            <a:normAutofit/>
          </a:bodyPr>
          <a:lstStyle/>
          <a:p>
            <a:pPr marL="0" indent="0">
              <a:buNone/>
            </a:pPr>
            <a:r>
              <a:rPr lang="en-GB" dirty="0"/>
              <a:t>AOV</a:t>
            </a:r>
          </a:p>
          <a:p>
            <a:r>
              <a:rPr lang="en-GB" dirty="0"/>
              <a:t>Questions from residents supplied through the Residents Association</a:t>
            </a:r>
          </a:p>
          <a:p>
            <a:endParaRPr lang="en-GB" dirty="0"/>
          </a:p>
          <a:p>
            <a:pPr marL="0" indent="0">
              <a:buNone/>
            </a:pPr>
            <a:r>
              <a:rPr lang="en-GB" dirty="0"/>
              <a:t>Fire alarm system</a:t>
            </a:r>
          </a:p>
          <a:p>
            <a:r>
              <a:rPr lang="en-GB" dirty="0">
                <a:ea typeface="+mn-lt"/>
                <a:cs typeface="+mn-lt"/>
              </a:rPr>
              <a:t>Questions from residents supplied through the Residents Association</a:t>
            </a:r>
            <a:endParaRPr lang="en-GB" dirty="0"/>
          </a:p>
          <a:p>
            <a:pPr marL="0" indent="0">
              <a:buNone/>
            </a:pPr>
            <a:endParaRPr lang="en-GB" dirty="0"/>
          </a:p>
        </p:txBody>
      </p:sp>
    </p:spTree>
    <p:extLst>
      <p:ext uri="{BB962C8B-B14F-4D97-AF65-F5344CB8AC3E}">
        <p14:creationId xmlns:p14="http://schemas.microsoft.com/office/powerpoint/2010/main" val="20646520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50800" tIns="50800" rIns="50800" bIns="50800" anchor="t">
            <a:normAutofit/>
          </a:bodyPr>
          <a:lstStyle/>
          <a:p>
            <a:r>
              <a:rPr lang="en-GB" dirty="0"/>
              <a:t>FIRE SAFETY</a:t>
            </a:r>
          </a:p>
        </p:txBody>
      </p:sp>
      <p:sp>
        <p:nvSpPr>
          <p:cNvPr id="5" name="Text Placeholder 4">
            <a:extLst>
              <a:ext uri="{FF2B5EF4-FFF2-40B4-BE49-F238E27FC236}">
                <a16:creationId xmlns:a16="http://schemas.microsoft.com/office/drawing/2014/main" id="{0FEFCFB7-78D2-268F-EE6C-9269268401FF}"/>
              </a:ext>
            </a:extLst>
          </p:cNvPr>
          <p:cNvSpPr>
            <a:spLocks noGrp="1"/>
          </p:cNvSpPr>
          <p:nvPr>
            <p:ph type="body" idx="1"/>
          </p:nvPr>
        </p:nvSpPr>
        <p:spPr>
          <a:xfrm>
            <a:off x="967014" y="3094617"/>
            <a:ext cx="21971000" cy="10360125"/>
          </a:xfrm>
        </p:spPr>
        <p:txBody>
          <a:bodyPr>
            <a:normAutofit/>
          </a:bodyPr>
          <a:lstStyle/>
          <a:p>
            <a:pPr marL="0" indent="0">
              <a:buNone/>
            </a:pPr>
            <a:r>
              <a:rPr lang="en-GB" b="1" dirty="0">
                <a:solidFill>
                  <a:schemeClr val="bg1"/>
                </a:solidFill>
              </a:rPr>
              <a:t>Questions from residents</a:t>
            </a:r>
          </a:p>
          <a:p>
            <a:pPr marL="342900" lvl="0" indent="-342900">
              <a:buFont typeface="Symbol" panose="05050102010706020507" pitchFamily="18" charset="2"/>
              <a:buChar char=""/>
            </a:pPr>
            <a:r>
              <a:rPr lang="en-GB" sz="3200" dirty="0">
                <a:effectLst/>
                <a:latin typeface="Arial" panose="020B0604020202020204" pitchFamily="34" charset="0"/>
                <a:ea typeface="Times New Roman" panose="02020603050405020304" pitchFamily="18" charset="0"/>
              </a:rPr>
              <a:t>How did the alarm system get set up as it is?</a:t>
            </a:r>
            <a:endParaRPr lang="en-GB" sz="3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Arial" panose="020B0604020202020204" pitchFamily="34" charset="0"/>
                <a:ea typeface="Times New Roman" panose="02020603050405020304" pitchFamily="18" charset="0"/>
              </a:rPr>
              <a:t>What should it be?</a:t>
            </a:r>
            <a:endParaRPr lang="en-GB" sz="3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Arial" panose="020B0604020202020204" pitchFamily="34" charset="0"/>
                <a:ea typeface="Times New Roman" panose="02020603050405020304" pitchFamily="18" charset="0"/>
              </a:rPr>
              <a:t>How will we fix it?</a:t>
            </a:r>
            <a:endParaRPr lang="en-GB" sz="3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Arial" panose="020B0604020202020204" pitchFamily="34" charset="0"/>
                <a:ea typeface="Times New Roman" panose="02020603050405020304" pitchFamily="18" charset="0"/>
              </a:rPr>
              <a:t>How will we ensure communication on Stay Put is clear?</a:t>
            </a:r>
            <a:endParaRPr lang="en-GB" sz="3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Arial" panose="020B0604020202020204" pitchFamily="34" charset="0"/>
                <a:ea typeface="Times New Roman" panose="02020603050405020304" pitchFamily="18" charset="0"/>
              </a:rPr>
              <a:t>Why was the </a:t>
            </a:r>
            <a:r>
              <a:rPr lang="en-GB" sz="3200" dirty="0" err="1">
                <a:effectLst/>
                <a:latin typeface="Arial" panose="020B0604020202020204" pitchFamily="34" charset="0"/>
                <a:ea typeface="Times New Roman" panose="02020603050405020304" pitchFamily="18" charset="0"/>
              </a:rPr>
              <a:t>autodialler</a:t>
            </a:r>
            <a:r>
              <a:rPr lang="en-GB" sz="3200" dirty="0">
                <a:effectLst/>
                <a:latin typeface="Arial" panose="020B0604020202020204" pitchFamily="34" charset="0"/>
                <a:ea typeface="Times New Roman" panose="02020603050405020304" pitchFamily="18" charset="0"/>
              </a:rPr>
              <a:t> taken away?</a:t>
            </a:r>
            <a:endParaRPr lang="en-GB" sz="3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Arial" panose="020B0604020202020204" pitchFamily="34" charset="0"/>
                <a:ea typeface="Times New Roman" panose="02020603050405020304" pitchFamily="18" charset="0"/>
              </a:rPr>
              <a:t>When working, need to video a fire test of the AOV and each time it is tested thereafter. The video should then be shown to residents for reassurance.</a:t>
            </a:r>
            <a:endParaRPr lang="en-GB" sz="3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Arial" panose="020B0604020202020204" pitchFamily="34" charset="0"/>
                <a:ea typeface="Times New Roman" panose="02020603050405020304" pitchFamily="18" charset="0"/>
              </a:rPr>
              <a:t>How often is the fire alarm tested?</a:t>
            </a:r>
            <a:endParaRPr lang="en-GB" sz="3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Arial" panose="020B0604020202020204" pitchFamily="34" charset="0"/>
                <a:ea typeface="Times New Roman" panose="02020603050405020304" pitchFamily="18" charset="0"/>
              </a:rPr>
              <a:t>What can residents do to make the building safe?</a:t>
            </a:r>
            <a:endParaRPr lang="en-GB" sz="32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7628749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799068"/>
            <a:ext cx="21971000" cy="1433163"/>
          </a:xfrm>
        </p:spPr>
        <p:txBody>
          <a:bodyPr>
            <a:noAutofit/>
          </a:bodyPr>
          <a:lstStyle/>
          <a:p>
            <a:r>
              <a:rPr lang="en-GB" sz="7200"/>
              <a:t>REQUIREMENTS OF LONDON FIRE BRIGADE (LFB)</a:t>
            </a:r>
          </a:p>
        </p:txBody>
      </p:sp>
      <p:sp>
        <p:nvSpPr>
          <p:cNvPr id="4" name="Text Placeholder 3"/>
          <p:cNvSpPr>
            <a:spLocks noGrp="1"/>
          </p:cNvSpPr>
          <p:nvPr>
            <p:ph type="body" idx="1"/>
          </p:nvPr>
        </p:nvSpPr>
        <p:spPr>
          <a:xfrm>
            <a:off x="1410417" y="3799114"/>
            <a:ext cx="21971000" cy="8401236"/>
          </a:xfrm>
        </p:spPr>
        <p:txBody>
          <a:bodyPr lIns="50800" tIns="50800" rIns="50800" bIns="50800" anchor="t">
            <a:noAutofit/>
          </a:bodyPr>
          <a:lstStyle/>
          <a:p>
            <a:r>
              <a:rPr lang="en-GB" sz="2600" dirty="0">
                <a:ea typeface="+mn-lt"/>
                <a:cs typeface="+mn-lt"/>
              </a:rPr>
              <a:t>Management had not planned the preventative and protective measures required for the simultaneous evacuation stated on the fire risk assessment.  The fire alarm was not interlinked to the flats from the common parts to allow for a full evacuation. </a:t>
            </a:r>
            <a:endParaRPr lang="en-GB"/>
          </a:p>
          <a:p>
            <a:r>
              <a:rPr lang="en-GB" sz="2600" dirty="0">
                <a:ea typeface="+mn-lt"/>
                <a:cs typeface="+mn-lt"/>
              </a:rPr>
              <a:t>The maintenance of flat front doors and communal fire doors needed improvement. </a:t>
            </a:r>
            <a:endParaRPr lang="en-GB"/>
          </a:p>
          <a:p>
            <a:r>
              <a:rPr lang="en-GB" sz="2600" dirty="0">
                <a:ea typeface="+mn-lt"/>
                <a:cs typeface="+mn-lt"/>
              </a:rPr>
              <a:t>The management had not uploaded the fire safety information onto the London Fire Brigade High Rise Portal with regards to plans, external wall information and reporting defects.</a:t>
            </a:r>
            <a:endParaRPr lang="en-GB" dirty="0"/>
          </a:p>
          <a:p>
            <a:r>
              <a:rPr lang="en-GB" sz="2600" dirty="0">
                <a:ea typeface="+mn-lt"/>
                <a:cs typeface="+mn-lt"/>
              </a:rPr>
              <a:t>Storage of combustible items in the means of escape was not monitored or controlled.  There was furniture and old audio equipment outside flat 7.</a:t>
            </a:r>
            <a:endParaRPr lang="en-GB" dirty="0"/>
          </a:p>
          <a:p>
            <a:r>
              <a:rPr lang="en-GB" sz="2600" dirty="0">
                <a:ea typeface="+mn-lt"/>
                <a:cs typeface="+mn-lt"/>
              </a:rPr>
              <a:t>There was no monitoring or reviewing where wires were passing through walls without any adequate fire stopping.  This was evident on the basement level near the storage area for residents.</a:t>
            </a:r>
            <a:endParaRPr lang="en-GB" dirty="0"/>
          </a:p>
          <a:p>
            <a:r>
              <a:rPr lang="en-GB" sz="2600" dirty="0">
                <a:ea typeface="+mn-lt"/>
                <a:cs typeface="+mn-lt"/>
              </a:rPr>
              <a:t>Wayfinding signage is not present in communal areas in accordance with new Fire Safety Regulations (England) 2022.</a:t>
            </a:r>
            <a:endParaRPr lang="en-GB" dirty="0"/>
          </a:p>
          <a:p>
            <a:pPr marL="0" indent="0">
              <a:buNone/>
            </a:pPr>
            <a:endParaRPr lang="en-GB" sz="2600" dirty="0"/>
          </a:p>
        </p:txBody>
      </p:sp>
    </p:spTree>
    <p:extLst>
      <p:ext uri="{BB962C8B-B14F-4D97-AF65-F5344CB8AC3E}">
        <p14:creationId xmlns:p14="http://schemas.microsoft.com/office/powerpoint/2010/main" val="1430249893"/>
      </p:ext>
    </p:extLst>
  </p:cSld>
  <p:clrMapOvr>
    <a:masterClrMapping/>
  </p:clrMapOvr>
  <p:transition spd="med"/>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4FE0E8A808B045A63079F0C28A2CC5" ma:contentTypeVersion="17" ma:contentTypeDescription="Create a new document." ma:contentTypeScope="" ma:versionID="dce291eed2247dee07756b0696f2951c">
  <xsd:schema xmlns:xsd="http://www.w3.org/2001/XMLSchema" xmlns:xs="http://www.w3.org/2001/XMLSchema" xmlns:p="http://schemas.microsoft.com/office/2006/metadata/properties" xmlns:ns2="0ac63545-df3e-4ccd-b2ab-286bb5cabd42" xmlns:ns3="348360bd-6dcc-4bc9-98f8-ec1425fa2272" xmlns:ns4="d202d31c-686c-4115-a7b9-5cc891ed602b" targetNamespace="http://schemas.microsoft.com/office/2006/metadata/properties" ma:root="true" ma:fieldsID="c45972217862212a5c9928f97131f7d1" ns2:_="" ns3:_="" ns4:_="">
    <xsd:import namespace="0ac63545-df3e-4ccd-b2ab-286bb5cabd42"/>
    <xsd:import namespace="348360bd-6dcc-4bc9-98f8-ec1425fa2272"/>
    <xsd:import namespace="d202d31c-686c-4115-a7b9-5cc891ed60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63545-df3e-4ccd-b2ab-286bb5cab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bb61a9-1cb6-416b-8dcb-4ddbf3c41ee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8360bd-6dcc-4bc9-98f8-ec1425fa22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02d31c-686c-4115-a7b9-5cc891ed602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3f63a1b-3a56-46cf-ba7f-c90bbddeca81}" ma:internalName="TaxCatchAll" ma:showField="CatchAllData" ma:web="348360bd-6dcc-4bc9-98f8-ec1425fa22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48360bd-6dcc-4bc9-98f8-ec1425fa2272">
      <UserInfo>
        <DisplayName>McMichael, Malcolm: WCC</DisplayName>
        <AccountId>3054</AccountId>
        <AccountType/>
      </UserInfo>
    </SharedWithUsers>
    <TaxCatchAll xmlns="d202d31c-686c-4115-a7b9-5cc891ed602b" xsi:nil="true"/>
    <lcf76f155ced4ddcb4097134ff3c332f xmlns="0ac63545-df3e-4ccd-b2ab-286bb5cabd42">
      <Terms xmlns="http://schemas.microsoft.com/office/infopath/2007/PartnerControls"/>
    </lcf76f155ced4ddcb4097134ff3c332f>
    <MediaLengthInSeconds xmlns="0ac63545-df3e-4ccd-b2ab-286bb5cabd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378D6F-BAC2-4750-B211-0E305B91F754}">
  <ds:schemaRefs>
    <ds:schemaRef ds:uri="0ac63545-df3e-4ccd-b2ab-286bb5cabd42"/>
    <ds:schemaRef ds:uri="348360bd-6dcc-4bc9-98f8-ec1425fa2272"/>
    <ds:schemaRef ds:uri="d202d31c-686c-4115-a7b9-5cc891ed60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1947DB-EDA8-4339-9332-5E6DFC398404}">
  <ds:schemaRefs>
    <ds:schemaRef ds:uri="d202d31c-686c-4115-a7b9-5cc891ed602b"/>
    <ds:schemaRef ds:uri="http://purl.org/dc/elements/1.1/"/>
    <ds:schemaRef ds:uri="http://schemas.microsoft.com/office/2006/metadata/properties"/>
    <ds:schemaRef ds:uri="348360bd-6dcc-4bc9-98f8-ec1425fa227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ac63545-df3e-4ccd-b2ab-286bb5cabd42"/>
    <ds:schemaRef ds:uri="http://www.w3.org/XML/1998/namespace"/>
    <ds:schemaRef ds:uri="http://purl.org/dc/dcmitype/"/>
  </ds:schemaRefs>
</ds:datastoreItem>
</file>

<file path=customXml/itemProps3.xml><?xml version="1.0" encoding="utf-8"?>
<ds:datastoreItem xmlns:ds="http://schemas.openxmlformats.org/officeDocument/2006/customXml" ds:itemID="{89CBC683-56AA-40A2-844E-4DB5464D87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306</TotalTime>
  <Words>963</Words>
  <Application>Microsoft Office PowerPoint</Application>
  <PresentationFormat>Custom</PresentationFormat>
  <Paragraphs>88</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30_BasicColor</vt:lpstr>
      <vt:lpstr>PowerPoint Presentation</vt:lpstr>
      <vt:lpstr>  Welcome   RESIDENTS UPDATE PRESENTATION   Emanuel House, 18 Rochester Row, London SW1P 1BS     Thursday 30th October 2023  </vt:lpstr>
      <vt:lpstr>Emanuel House </vt:lpstr>
      <vt:lpstr>Welcome and Introduction by Claire Nangle  </vt:lpstr>
      <vt:lpstr>RAAC (Reinforced Autoclaved Aerated Concrete)</vt:lpstr>
      <vt:lpstr>RAAC </vt:lpstr>
      <vt:lpstr>FIRE SAFETY</vt:lpstr>
      <vt:lpstr>FIRE SAFETY</vt:lpstr>
      <vt:lpstr>REQUIREMENTS OF LONDON FIRE BRIGADE (LFB)</vt:lpstr>
      <vt:lpstr>REQUIREMENTS OF LONDON FIRE BRIGADE (LFB)</vt:lpstr>
      <vt:lpstr>NEXT STEPS</vt:lpstr>
      <vt:lpstr>Communication</vt:lpstr>
      <vt:lpstr>STAYING SAFE</vt:lpstr>
      <vt:lpstr>STAYING SAFE</vt:lpstr>
      <vt:lpstr>STAYING SAFE</vt:lpstr>
      <vt:lpstr>STAYING SAFE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Brown</dc:creator>
  <cp:lastModifiedBy>Igglesden, Holly: WCC</cp:lastModifiedBy>
  <cp:revision>21</cp:revision>
  <cp:lastPrinted>2023-07-25T15:40:02Z</cp:lastPrinted>
  <dcterms:modified xsi:type="dcterms:W3CDTF">2023-11-30T16:15:49Z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0x010100AE4FE0E8A808B045A63079F0C28A2CC5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